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3" r:id="rId3"/>
    <p:sldId id="272" r:id="rId4"/>
    <p:sldId id="275" r:id="rId5"/>
    <p:sldId id="278" r:id="rId6"/>
    <p:sldId id="277" r:id="rId7"/>
    <p:sldId id="276" r:id="rId8"/>
    <p:sldId id="274" r:id="rId9"/>
    <p:sldId id="281" r:id="rId10"/>
    <p:sldId id="280" r:id="rId11"/>
    <p:sldId id="279" r:id="rId12"/>
    <p:sldId id="282" r:id="rId13"/>
    <p:sldId id="258" r:id="rId14"/>
    <p:sldId id="283" r:id="rId15"/>
    <p:sldId id="284" r:id="rId16"/>
    <p:sldId id="285" r:id="rId17"/>
    <p:sldId id="286" r:id="rId18"/>
    <p:sldId id="265" r:id="rId19"/>
    <p:sldId id="287" r:id="rId20"/>
    <p:sldId id="288" r:id="rId21"/>
    <p:sldId id="289" r:id="rId22"/>
    <p:sldId id="290" r:id="rId23"/>
    <p:sldId id="271" r:id="rId24"/>
    <p:sldId id="295" r:id="rId25"/>
    <p:sldId id="291" r:id="rId26"/>
    <p:sldId id="293" r:id="rId27"/>
    <p:sldId id="259" r:id="rId28"/>
    <p:sldId id="262" r:id="rId29"/>
    <p:sldId id="292" r:id="rId30"/>
    <p:sldId id="294" r:id="rId31"/>
    <p:sldId id="263" r:id="rId32"/>
    <p:sldId id="270" r:id="rId33"/>
    <p:sldId id="257" r:id="rId34"/>
    <p:sldId id="269" r:id="rId35"/>
    <p:sldId id="25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3CA"/>
    <a:srgbClr val="FF9999"/>
    <a:srgbClr val="004F91"/>
    <a:srgbClr val="F8D9B6"/>
    <a:srgbClr val="006380"/>
    <a:srgbClr val="00869B"/>
    <a:srgbClr val="0193A7"/>
    <a:srgbClr val="41CFDA"/>
    <a:srgbClr val="03ABCF"/>
    <a:srgbClr val="0388A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66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Nova"/>
                <a:ea typeface="나눔스퀘어 Light"/>
              </a:rPr>
              <a:t>차트 제목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3CE-4074-907E-CA5FDE5D72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CE-4074-907E-CA5FDE5D72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3CE-4074-907E-CA5FDE5D72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CE-4074-907E-CA5FDE5D72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3CE-4074-907E-CA5FDE5D72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3CE-4074-907E-CA5FDE5D7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6970664"/>
        <c:axId val="736971976"/>
      </c:barChart>
      <c:catAx>
        <c:axId val="736970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1976"/>
        <c:crosses val="autoZero"/>
        <c:auto val="1"/>
        <c:lblAlgn val="ctr"/>
        <c:lblOffset val="100"/>
        <c:noMultiLvlLbl val="0"/>
      </c:catAx>
      <c:valAx>
        <c:axId val="736971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0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72-48B0-88E6-C01CAFCBBB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72-48B0-88E6-C01CAFCBBB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72-48B0-88E6-C01CAFCBB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5918536"/>
        <c:axId val="835522736"/>
      </c:barChart>
      <c:catAx>
        <c:axId val="665918536"/>
        <c:scaling>
          <c:orientation val="minMax"/>
        </c:scaling>
        <c:delete val="0"/>
        <c:axPos val="l"/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35522736"/>
        <c:crosses val="autoZero"/>
        <c:auto val="1"/>
        <c:lblAlgn val="ctr"/>
        <c:lblOffset val="100"/>
        <c:noMultiLvlLbl val="0"/>
      </c:catAx>
      <c:valAx>
        <c:axId val="835522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5918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7A-4D6C-A85F-D874426177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A-4D6C-A85F-D874426177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87A-4D6C-A85F-D874426177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87A-4D6C-A85F-D874426177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5-4942-B481-2BA31007C7A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57D6B-355A-47BF-AB31-DA4D78A419D3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1E05D724-9176-4F35-9680-49B560268DF2}">
      <dgm:prSet phldrT="[텍스트]"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671D3D3D-2E91-49EF-BC08-CC25A4B9402E}" type="par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1CF8E0B1-6086-402C-A4F4-DE2EE32E5C44}" type="sib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90128B5A-CE6E-4993-BB03-BF98D4C75CCB}" type="asst">
      <dgm:prSet phldrT="[텍스트]"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0D1911B1-F3A8-421F-8C2E-4E2AD8C3019E}" type="parTrans" cxnId="{70AEF54A-DD58-4FD1-98DC-505A42307B8F}">
      <dgm:prSet/>
      <dgm:spPr/>
      <dgm:t>
        <a:bodyPr/>
        <a:lstStyle/>
        <a:p>
          <a:pPr latinLnBrk="1"/>
          <a:endParaRPr lang="ko-KR" altLang="en-US"/>
        </a:p>
      </dgm:t>
    </dgm:pt>
    <dgm:pt modelId="{4D4187E9-8029-4BD7-BEE3-C2EB91FA11D8}" type="sibTrans" cxnId="{70AEF54A-DD58-4FD1-98DC-505A42307B8F}">
      <dgm:prSet/>
      <dgm:spPr/>
      <dgm:t>
        <a:bodyPr/>
        <a:lstStyle/>
        <a:p>
          <a:pPr latinLnBrk="1"/>
          <a:endParaRPr lang="ko-KR" altLang="en-US"/>
        </a:p>
      </dgm:t>
    </dgm:pt>
    <dgm:pt modelId="{EACF14DB-7452-4CA0-A8DD-6D68B06BA01E}">
      <dgm:prSet phldrT="[텍스트]"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3FE3C314-CD11-45C1-BF16-C5DF84B1486B}" type="parTrans" cxnId="{ADFB4700-F391-493A-B608-231E90488135}">
      <dgm:prSet/>
      <dgm:spPr/>
      <dgm:t>
        <a:bodyPr/>
        <a:lstStyle/>
        <a:p>
          <a:pPr latinLnBrk="1"/>
          <a:endParaRPr lang="ko-KR" altLang="en-US"/>
        </a:p>
      </dgm:t>
    </dgm:pt>
    <dgm:pt modelId="{586CACE5-F797-46E1-8598-7D2047ED9D79}" type="sibTrans" cxnId="{ADFB4700-F391-493A-B608-231E90488135}">
      <dgm:prSet/>
      <dgm:spPr/>
      <dgm:t>
        <a:bodyPr/>
        <a:lstStyle/>
        <a:p>
          <a:pPr latinLnBrk="1"/>
          <a:endParaRPr lang="ko-KR" altLang="en-US"/>
        </a:p>
      </dgm:t>
    </dgm:pt>
    <dgm:pt modelId="{E39CD646-FCB0-4959-A1ED-A463774C1877}">
      <dgm:prSet phldrT="[텍스트]"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875899BE-6ABD-47A7-A6EE-D962AA19F5EF}" type="parTrans" cxnId="{F847C648-9862-4950-90D0-973BA747660C}">
      <dgm:prSet/>
      <dgm:spPr/>
      <dgm:t>
        <a:bodyPr/>
        <a:lstStyle/>
        <a:p>
          <a:pPr latinLnBrk="1"/>
          <a:endParaRPr lang="ko-KR" altLang="en-US"/>
        </a:p>
      </dgm:t>
    </dgm:pt>
    <dgm:pt modelId="{AEB6FB53-E08E-46AF-B22A-2B027ADAD9B8}" type="sibTrans" cxnId="{F847C648-9862-4950-90D0-973BA747660C}">
      <dgm:prSet/>
      <dgm:spPr/>
      <dgm:t>
        <a:bodyPr/>
        <a:lstStyle/>
        <a:p>
          <a:pPr latinLnBrk="1"/>
          <a:endParaRPr lang="ko-KR" altLang="en-US"/>
        </a:p>
      </dgm:t>
    </dgm:pt>
    <dgm:pt modelId="{CEE919E7-0BAC-46D3-9ADA-40CCD3283073}">
      <dgm:prSet phldrT="[텍스트]"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BE25C6F0-D4F4-4246-B7D3-4C3AFD8E602F}" type="parTrans" cxnId="{9EA5BB4A-C8B2-4CFE-99A2-7A83E455DB0F}">
      <dgm:prSet/>
      <dgm:spPr/>
      <dgm:t>
        <a:bodyPr/>
        <a:lstStyle/>
        <a:p>
          <a:pPr latinLnBrk="1"/>
          <a:endParaRPr lang="ko-KR" altLang="en-US"/>
        </a:p>
      </dgm:t>
    </dgm:pt>
    <dgm:pt modelId="{516B86BE-1CA2-42FE-8BA7-70714193F808}" type="sibTrans" cxnId="{9EA5BB4A-C8B2-4CFE-99A2-7A83E455DB0F}">
      <dgm:prSet/>
      <dgm:spPr/>
      <dgm:t>
        <a:bodyPr/>
        <a:lstStyle/>
        <a:p>
          <a:pPr latinLnBrk="1"/>
          <a:endParaRPr lang="ko-KR" altLang="en-US"/>
        </a:p>
      </dgm:t>
    </dgm:pt>
    <dgm:pt modelId="{5383B627-8972-442A-A66F-C3F75FCCEEDF}">
      <dgm:prSet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E73655CF-AB34-4D22-BFD2-E7F279508B11}" type="parTrans" cxnId="{1C1FC06B-8B2D-4133-BED0-76006413D073}">
      <dgm:prSet/>
      <dgm:spPr/>
      <dgm:t>
        <a:bodyPr/>
        <a:lstStyle/>
        <a:p>
          <a:pPr latinLnBrk="1"/>
          <a:endParaRPr lang="ko-KR" altLang="en-US"/>
        </a:p>
      </dgm:t>
    </dgm:pt>
    <dgm:pt modelId="{FE3ACA78-3F0A-4BF8-8594-0AE0637CA3F3}" type="sibTrans" cxnId="{1C1FC06B-8B2D-4133-BED0-76006413D073}">
      <dgm:prSet/>
      <dgm:spPr/>
      <dgm:t>
        <a:bodyPr/>
        <a:lstStyle/>
        <a:p>
          <a:pPr latinLnBrk="1"/>
          <a:endParaRPr lang="ko-KR" altLang="en-US"/>
        </a:p>
      </dgm:t>
    </dgm:pt>
    <dgm:pt modelId="{D3D47ABC-D8CD-4B6E-A527-B483AA9F01A5}">
      <dgm:prSet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B96AC9B3-EB77-4693-AC60-918BF170838D}" type="parTrans" cxnId="{DDBFEE17-3CA1-4F52-B6D8-9C7D9614D41E}">
      <dgm:prSet/>
      <dgm:spPr/>
      <dgm:t>
        <a:bodyPr/>
        <a:lstStyle/>
        <a:p>
          <a:pPr latinLnBrk="1"/>
          <a:endParaRPr lang="ko-KR" altLang="en-US"/>
        </a:p>
      </dgm:t>
    </dgm:pt>
    <dgm:pt modelId="{EECEE07A-AE29-4F9C-BF24-66A9B7DEF297}" type="sibTrans" cxnId="{DDBFEE17-3CA1-4F52-B6D8-9C7D9614D41E}">
      <dgm:prSet/>
      <dgm:spPr/>
      <dgm:t>
        <a:bodyPr/>
        <a:lstStyle/>
        <a:p>
          <a:pPr latinLnBrk="1"/>
          <a:endParaRPr lang="ko-KR" altLang="en-US"/>
        </a:p>
      </dgm:t>
    </dgm:pt>
    <dgm:pt modelId="{836AAF8D-CC85-4289-80DF-6C94C1A19D49}" type="pres">
      <dgm:prSet presAssocID="{73757D6B-355A-47BF-AB31-DA4D78A419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A6FE62D-7C05-468D-9D66-38C6B1BEA1BE}" type="pres">
      <dgm:prSet presAssocID="{1E05D724-9176-4F35-9680-49B560268DF2}" presName="hierRoot1" presStyleCnt="0">
        <dgm:presLayoutVars>
          <dgm:hierBranch val="init"/>
        </dgm:presLayoutVars>
      </dgm:prSet>
      <dgm:spPr/>
    </dgm:pt>
    <dgm:pt modelId="{17D0E71E-E7B3-4E76-ACE2-8AA0CA0AE3B9}" type="pres">
      <dgm:prSet presAssocID="{1E05D724-9176-4F35-9680-49B560268DF2}" presName="rootComposite1" presStyleCnt="0"/>
      <dgm:spPr/>
    </dgm:pt>
    <dgm:pt modelId="{2606AC7D-3488-4267-830A-9D65A961B5E9}" type="pres">
      <dgm:prSet presAssocID="{1E05D724-9176-4F35-9680-49B560268DF2}" presName="rootText1" presStyleLbl="node0" presStyleIdx="0" presStyleCnt="1">
        <dgm:presLayoutVars>
          <dgm:chMax/>
          <dgm:chPref val="3"/>
        </dgm:presLayoutVars>
      </dgm:prSet>
      <dgm:spPr/>
    </dgm:pt>
    <dgm:pt modelId="{0E19AEFC-0550-418E-BC9A-0D39654C2B4A}" type="pres">
      <dgm:prSet presAssocID="{1E05D724-9176-4F35-9680-49B560268DF2}" presName="titleText1" presStyleLbl="fgAcc0" presStyleIdx="0" presStyleCnt="1">
        <dgm:presLayoutVars>
          <dgm:chMax val="0"/>
          <dgm:chPref val="0"/>
        </dgm:presLayoutVars>
      </dgm:prSet>
      <dgm:spPr/>
    </dgm:pt>
    <dgm:pt modelId="{364FB08D-9F68-4529-A159-62853CB2C5F7}" type="pres">
      <dgm:prSet presAssocID="{1E05D724-9176-4F35-9680-49B560268DF2}" presName="rootConnector1" presStyleLbl="node1" presStyleIdx="0" presStyleCnt="5"/>
      <dgm:spPr/>
    </dgm:pt>
    <dgm:pt modelId="{B3ACDE68-406D-4702-A1A9-2D13C11D7FBA}" type="pres">
      <dgm:prSet presAssocID="{1E05D724-9176-4F35-9680-49B560268DF2}" presName="hierChild2" presStyleCnt="0"/>
      <dgm:spPr/>
    </dgm:pt>
    <dgm:pt modelId="{209F8C7A-D6EB-48BD-8D4E-4213BBA72E31}" type="pres">
      <dgm:prSet presAssocID="{3FE3C314-CD11-45C1-BF16-C5DF84B1486B}" presName="Name37" presStyleLbl="parChTrans1D2" presStyleIdx="0" presStyleCnt="4"/>
      <dgm:spPr/>
    </dgm:pt>
    <dgm:pt modelId="{C763D53A-345D-4FF7-B646-FE36018B71EC}" type="pres">
      <dgm:prSet presAssocID="{EACF14DB-7452-4CA0-A8DD-6D68B06BA01E}" presName="hierRoot2" presStyleCnt="0">
        <dgm:presLayoutVars>
          <dgm:hierBranch val="init"/>
        </dgm:presLayoutVars>
      </dgm:prSet>
      <dgm:spPr/>
    </dgm:pt>
    <dgm:pt modelId="{CC49954A-2731-495A-9EBE-C310D699C250}" type="pres">
      <dgm:prSet presAssocID="{EACF14DB-7452-4CA0-A8DD-6D68B06BA01E}" presName="rootComposite" presStyleCnt="0"/>
      <dgm:spPr/>
    </dgm:pt>
    <dgm:pt modelId="{76304A86-D72F-4845-A11C-53A1F75F0111}" type="pres">
      <dgm:prSet presAssocID="{EACF14DB-7452-4CA0-A8DD-6D68B06BA01E}" presName="rootText" presStyleLbl="node1" presStyleIdx="0" presStyleCnt="5">
        <dgm:presLayoutVars>
          <dgm:chMax/>
          <dgm:chPref val="3"/>
        </dgm:presLayoutVars>
      </dgm:prSet>
      <dgm:spPr/>
    </dgm:pt>
    <dgm:pt modelId="{88C7608C-8121-4D2B-A979-CC7E69EFA030}" type="pres">
      <dgm:prSet presAssocID="{EACF14DB-7452-4CA0-A8DD-6D68B06BA01E}" presName="titleText2" presStyleLbl="fgAcc1" presStyleIdx="0" presStyleCnt="5">
        <dgm:presLayoutVars>
          <dgm:chMax val="0"/>
          <dgm:chPref val="0"/>
        </dgm:presLayoutVars>
      </dgm:prSet>
      <dgm:spPr/>
    </dgm:pt>
    <dgm:pt modelId="{0215A45A-C164-42E5-AFB8-9A38D6102348}" type="pres">
      <dgm:prSet presAssocID="{EACF14DB-7452-4CA0-A8DD-6D68B06BA01E}" presName="rootConnector" presStyleLbl="node2" presStyleIdx="0" presStyleCnt="0"/>
      <dgm:spPr/>
    </dgm:pt>
    <dgm:pt modelId="{7EF2C6BB-0806-40F6-BE55-F557BD66EEB3}" type="pres">
      <dgm:prSet presAssocID="{EACF14DB-7452-4CA0-A8DD-6D68B06BA01E}" presName="hierChild4" presStyleCnt="0"/>
      <dgm:spPr/>
    </dgm:pt>
    <dgm:pt modelId="{B0365394-01DB-4235-B8A9-40C52EE5C72F}" type="pres">
      <dgm:prSet presAssocID="{E73655CF-AB34-4D22-BFD2-E7F279508B11}" presName="Name37" presStyleLbl="parChTrans1D3" presStyleIdx="0" presStyleCnt="2"/>
      <dgm:spPr/>
    </dgm:pt>
    <dgm:pt modelId="{07CDB160-4B11-4EF6-8911-C2155E6DD727}" type="pres">
      <dgm:prSet presAssocID="{5383B627-8972-442A-A66F-C3F75FCCEEDF}" presName="hierRoot2" presStyleCnt="0">
        <dgm:presLayoutVars>
          <dgm:hierBranch val="init"/>
        </dgm:presLayoutVars>
      </dgm:prSet>
      <dgm:spPr/>
    </dgm:pt>
    <dgm:pt modelId="{77C8C06D-75A6-4DBC-ACFE-EA0C714F9664}" type="pres">
      <dgm:prSet presAssocID="{5383B627-8972-442A-A66F-C3F75FCCEEDF}" presName="rootComposite" presStyleCnt="0"/>
      <dgm:spPr/>
    </dgm:pt>
    <dgm:pt modelId="{A30D2D6A-9312-4938-8F7E-7947FF14B2F7}" type="pres">
      <dgm:prSet presAssocID="{5383B627-8972-442A-A66F-C3F75FCCEEDF}" presName="rootText" presStyleLbl="node1" presStyleIdx="1" presStyleCnt="5">
        <dgm:presLayoutVars>
          <dgm:chMax/>
          <dgm:chPref val="3"/>
        </dgm:presLayoutVars>
      </dgm:prSet>
      <dgm:spPr/>
    </dgm:pt>
    <dgm:pt modelId="{44FDA98A-03C4-4F77-B573-1A3EBE5EA50D}" type="pres">
      <dgm:prSet presAssocID="{5383B627-8972-442A-A66F-C3F75FCCEEDF}" presName="titleText2" presStyleLbl="fgAcc1" presStyleIdx="1" presStyleCnt="5">
        <dgm:presLayoutVars>
          <dgm:chMax val="0"/>
          <dgm:chPref val="0"/>
        </dgm:presLayoutVars>
      </dgm:prSet>
      <dgm:spPr/>
    </dgm:pt>
    <dgm:pt modelId="{64E33EBF-C6EF-4806-A0D6-BB462E3FA252}" type="pres">
      <dgm:prSet presAssocID="{5383B627-8972-442A-A66F-C3F75FCCEEDF}" presName="rootConnector" presStyleLbl="node3" presStyleIdx="0" presStyleCnt="0"/>
      <dgm:spPr/>
    </dgm:pt>
    <dgm:pt modelId="{84D8C10B-8C3D-4C29-A8D0-397253991AA2}" type="pres">
      <dgm:prSet presAssocID="{5383B627-8972-442A-A66F-C3F75FCCEEDF}" presName="hierChild4" presStyleCnt="0"/>
      <dgm:spPr/>
    </dgm:pt>
    <dgm:pt modelId="{5B288D22-4ADE-41B7-8038-38445F1DEE6C}" type="pres">
      <dgm:prSet presAssocID="{5383B627-8972-442A-A66F-C3F75FCCEEDF}" presName="hierChild5" presStyleCnt="0"/>
      <dgm:spPr/>
    </dgm:pt>
    <dgm:pt modelId="{55DA9286-194D-4771-961D-8FB87BB1F647}" type="pres">
      <dgm:prSet presAssocID="{B96AC9B3-EB77-4693-AC60-918BF170838D}" presName="Name37" presStyleLbl="parChTrans1D3" presStyleIdx="1" presStyleCnt="2"/>
      <dgm:spPr/>
    </dgm:pt>
    <dgm:pt modelId="{421A807D-5610-4FD3-BD4C-FE95241EB792}" type="pres">
      <dgm:prSet presAssocID="{D3D47ABC-D8CD-4B6E-A527-B483AA9F01A5}" presName="hierRoot2" presStyleCnt="0">
        <dgm:presLayoutVars>
          <dgm:hierBranch val="init"/>
        </dgm:presLayoutVars>
      </dgm:prSet>
      <dgm:spPr/>
    </dgm:pt>
    <dgm:pt modelId="{2B6F6516-E552-4732-B499-514E9650A760}" type="pres">
      <dgm:prSet presAssocID="{D3D47ABC-D8CD-4B6E-A527-B483AA9F01A5}" presName="rootComposite" presStyleCnt="0"/>
      <dgm:spPr/>
    </dgm:pt>
    <dgm:pt modelId="{F42EABCD-F1BA-49F4-9E70-0E3465203FBE}" type="pres">
      <dgm:prSet presAssocID="{D3D47ABC-D8CD-4B6E-A527-B483AA9F01A5}" presName="rootText" presStyleLbl="node1" presStyleIdx="2" presStyleCnt="5">
        <dgm:presLayoutVars>
          <dgm:chMax/>
          <dgm:chPref val="3"/>
        </dgm:presLayoutVars>
      </dgm:prSet>
      <dgm:spPr/>
    </dgm:pt>
    <dgm:pt modelId="{487923CA-7D77-47BB-A02E-0BE32EC6C482}" type="pres">
      <dgm:prSet presAssocID="{D3D47ABC-D8CD-4B6E-A527-B483AA9F01A5}" presName="titleText2" presStyleLbl="fgAcc1" presStyleIdx="2" presStyleCnt="5">
        <dgm:presLayoutVars>
          <dgm:chMax val="0"/>
          <dgm:chPref val="0"/>
        </dgm:presLayoutVars>
      </dgm:prSet>
      <dgm:spPr/>
    </dgm:pt>
    <dgm:pt modelId="{34E695D3-6BB9-42B7-9D55-E8B32E2BF678}" type="pres">
      <dgm:prSet presAssocID="{D3D47ABC-D8CD-4B6E-A527-B483AA9F01A5}" presName="rootConnector" presStyleLbl="node3" presStyleIdx="0" presStyleCnt="0"/>
      <dgm:spPr/>
    </dgm:pt>
    <dgm:pt modelId="{815A3BE3-43DC-4062-B7EF-F6987D37F75D}" type="pres">
      <dgm:prSet presAssocID="{D3D47ABC-D8CD-4B6E-A527-B483AA9F01A5}" presName="hierChild4" presStyleCnt="0"/>
      <dgm:spPr/>
    </dgm:pt>
    <dgm:pt modelId="{D5F4B1B7-E372-4FB7-83CB-5013700EE324}" type="pres">
      <dgm:prSet presAssocID="{D3D47ABC-D8CD-4B6E-A527-B483AA9F01A5}" presName="hierChild5" presStyleCnt="0"/>
      <dgm:spPr/>
    </dgm:pt>
    <dgm:pt modelId="{8BBF87E2-D8F8-4D41-AFF6-B4AB22569645}" type="pres">
      <dgm:prSet presAssocID="{EACF14DB-7452-4CA0-A8DD-6D68B06BA01E}" presName="hierChild5" presStyleCnt="0"/>
      <dgm:spPr/>
    </dgm:pt>
    <dgm:pt modelId="{3571791E-6B87-4837-8740-4D6D484F9D67}" type="pres">
      <dgm:prSet presAssocID="{875899BE-6ABD-47A7-A6EE-D962AA19F5EF}" presName="Name37" presStyleLbl="parChTrans1D2" presStyleIdx="1" presStyleCnt="4"/>
      <dgm:spPr/>
    </dgm:pt>
    <dgm:pt modelId="{8D8D0B67-C8EB-469E-AB08-69CC99BDF340}" type="pres">
      <dgm:prSet presAssocID="{E39CD646-FCB0-4959-A1ED-A463774C1877}" presName="hierRoot2" presStyleCnt="0">
        <dgm:presLayoutVars>
          <dgm:hierBranch val="init"/>
        </dgm:presLayoutVars>
      </dgm:prSet>
      <dgm:spPr/>
    </dgm:pt>
    <dgm:pt modelId="{FDD2A4DA-5A66-4827-A9E9-A9EB19F04C47}" type="pres">
      <dgm:prSet presAssocID="{E39CD646-FCB0-4959-A1ED-A463774C1877}" presName="rootComposite" presStyleCnt="0"/>
      <dgm:spPr/>
    </dgm:pt>
    <dgm:pt modelId="{736A6732-31F6-4597-A0A3-E97CBF4918F8}" type="pres">
      <dgm:prSet presAssocID="{E39CD646-FCB0-4959-A1ED-A463774C1877}" presName="rootText" presStyleLbl="node1" presStyleIdx="3" presStyleCnt="5">
        <dgm:presLayoutVars>
          <dgm:chMax/>
          <dgm:chPref val="3"/>
        </dgm:presLayoutVars>
      </dgm:prSet>
      <dgm:spPr/>
    </dgm:pt>
    <dgm:pt modelId="{619F1036-A85C-4345-8945-166282CD8120}" type="pres">
      <dgm:prSet presAssocID="{E39CD646-FCB0-4959-A1ED-A463774C1877}" presName="titleText2" presStyleLbl="fgAcc1" presStyleIdx="3" presStyleCnt="5">
        <dgm:presLayoutVars>
          <dgm:chMax val="0"/>
          <dgm:chPref val="0"/>
        </dgm:presLayoutVars>
      </dgm:prSet>
      <dgm:spPr/>
    </dgm:pt>
    <dgm:pt modelId="{C1141E12-812B-4D13-B389-C23F04817517}" type="pres">
      <dgm:prSet presAssocID="{E39CD646-FCB0-4959-A1ED-A463774C1877}" presName="rootConnector" presStyleLbl="node2" presStyleIdx="0" presStyleCnt="0"/>
      <dgm:spPr/>
    </dgm:pt>
    <dgm:pt modelId="{86A92CB4-B276-4368-9651-78EC85E7DCD9}" type="pres">
      <dgm:prSet presAssocID="{E39CD646-FCB0-4959-A1ED-A463774C1877}" presName="hierChild4" presStyleCnt="0"/>
      <dgm:spPr/>
    </dgm:pt>
    <dgm:pt modelId="{0D2A6ACF-FB94-40BD-B594-18A058407D2A}" type="pres">
      <dgm:prSet presAssocID="{E39CD646-FCB0-4959-A1ED-A463774C1877}" presName="hierChild5" presStyleCnt="0"/>
      <dgm:spPr/>
    </dgm:pt>
    <dgm:pt modelId="{32E8EB64-1DCB-43CC-9499-1622B4815101}" type="pres">
      <dgm:prSet presAssocID="{BE25C6F0-D4F4-4246-B7D3-4C3AFD8E602F}" presName="Name37" presStyleLbl="parChTrans1D2" presStyleIdx="2" presStyleCnt="4"/>
      <dgm:spPr/>
    </dgm:pt>
    <dgm:pt modelId="{694323C0-18E5-400F-AA82-EFAD46C6F506}" type="pres">
      <dgm:prSet presAssocID="{CEE919E7-0BAC-46D3-9ADA-40CCD3283073}" presName="hierRoot2" presStyleCnt="0">
        <dgm:presLayoutVars>
          <dgm:hierBranch val="init"/>
        </dgm:presLayoutVars>
      </dgm:prSet>
      <dgm:spPr/>
    </dgm:pt>
    <dgm:pt modelId="{BD7CEBE2-415C-441B-8361-926D416D02BE}" type="pres">
      <dgm:prSet presAssocID="{CEE919E7-0BAC-46D3-9ADA-40CCD3283073}" presName="rootComposite" presStyleCnt="0"/>
      <dgm:spPr/>
    </dgm:pt>
    <dgm:pt modelId="{49101704-BE37-4320-A544-2FEC5676959F}" type="pres">
      <dgm:prSet presAssocID="{CEE919E7-0BAC-46D3-9ADA-40CCD3283073}" presName="rootText" presStyleLbl="node1" presStyleIdx="4" presStyleCnt="5">
        <dgm:presLayoutVars>
          <dgm:chMax/>
          <dgm:chPref val="3"/>
        </dgm:presLayoutVars>
      </dgm:prSet>
      <dgm:spPr/>
    </dgm:pt>
    <dgm:pt modelId="{F7F72411-37DC-43AE-BB04-8B097C47F914}" type="pres">
      <dgm:prSet presAssocID="{CEE919E7-0BAC-46D3-9ADA-40CCD3283073}" presName="titleText2" presStyleLbl="fgAcc1" presStyleIdx="4" presStyleCnt="5">
        <dgm:presLayoutVars>
          <dgm:chMax val="0"/>
          <dgm:chPref val="0"/>
        </dgm:presLayoutVars>
      </dgm:prSet>
      <dgm:spPr/>
    </dgm:pt>
    <dgm:pt modelId="{D4283FCE-8EEC-4D31-B2D0-61F4C1F6BDFB}" type="pres">
      <dgm:prSet presAssocID="{CEE919E7-0BAC-46D3-9ADA-40CCD3283073}" presName="rootConnector" presStyleLbl="node2" presStyleIdx="0" presStyleCnt="0"/>
      <dgm:spPr/>
    </dgm:pt>
    <dgm:pt modelId="{0B7FC89D-1ACF-4AB4-83D7-8511E817AE56}" type="pres">
      <dgm:prSet presAssocID="{CEE919E7-0BAC-46D3-9ADA-40CCD3283073}" presName="hierChild4" presStyleCnt="0"/>
      <dgm:spPr/>
    </dgm:pt>
    <dgm:pt modelId="{E10170AA-079B-4D99-B8A1-CBBCCB3FC1E6}" type="pres">
      <dgm:prSet presAssocID="{CEE919E7-0BAC-46D3-9ADA-40CCD3283073}" presName="hierChild5" presStyleCnt="0"/>
      <dgm:spPr/>
    </dgm:pt>
    <dgm:pt modelId="{0334547B-C767-4671-A064-BCB8096A6A6C}" type="pres">
      <dgm:prSet presAssocID="{1E05D724-9176-4F35-9680-49B560268DF2}" presName="hierChild3" presStyleCnt="0"/>
      <dgm:spPr/>
    </dgm:pt>
    <dgm:pt modelId="{031FB158-5AE1-49F3-8825-B4DF20468746}" type="pres">
      <dgm:prSet presAssocID="{0D1911B1-F3A8-421F-8C2E-4E2AD8C3019E}" presName="Name96" presStyleLbl="parChTrans1D2" presStyleIdx="3" presStyleCnt="4"/>
      <dgm:spPr/>
    </dgm:pt>
    <dgm:pt modelId="{81D2063A-1ED3-422A-9E1C-B87170E2BB7C}" type="pres">
      <dgm:prSet presAssocID="{90128B5A-CE6E-4993-BB03-BF98D4C75CCB}" presName="hierRoot3" presStyleCnt="0">
        <dgm:presLayoutVars>
          <dgm:hierBranch val="init"/>
        </dgm:presLayoutVars>
      </dgm:prSet>
      <dgm:spPr/>
    </dgm:pt>
    <dgm:pt modelId="{ABA68172-B736-4DBD-8C40-906A8F6A408E}" type="pres">
      <dgm:prSet presAssocID="{90128B5A-CE6E-4993-BB03-BF98D4C75CCB}" presName="rootComposite3" presStyleCnt="0"/>
      <dgm:spPr/>
    </dgm:pt>
    <dgm:pt modelId="{7B6A0E47-F92A-48AB-A190-F27C431AA9E0}" type="pres">
      <dgm:prSet presAssocID="{90128B5A-CE6E-4993-BB03-BF98D4C75CCB}" presName="rootText3" presStyleLbl="asst1" presStyleIdx="0" presStyleCnt="1">
        <dgm:presLayoutVars>
          <dgm:chPref val="3"/>
        </dgm:presLayoutVars>
      </dgm:prSet>
      <dgm:spPr/>
    </dgm:pt>
    <dgm:pt modelId="{692CA6D1-3B3D-4655-8419-5D0018F00990}" type="pres">
      <dgm:prSet presAssocID="{90128B5A-CE6E-4993-BB03-BF98D4C75CCB}" presName="titleText3" presStyleLbl="fgAcc2" presStyleIdx="0" presStyleCnt="1">
        <dgm:presLayoutVars>
          <dgm:chMax val="0"/>
          <dgm:chPref val="0"/>
        </dgm:presLayoutVars>
      </dgm:prSet>
      <dgm:spPr/>
    </dgm:pt>
    <dgm:pt modelId="{028463F9-FC6F-4C82-8630-5293FD0794FE}" type="pres">
      <dgm:prSet presAssocID="{90128B5A-CE6E-4993-BB03-BF98D4C75CCB}" presName="rootConnector3" presStyleLbl="asst1" presStyleIdx="0" presStyleCnt="1"/>
      <dgm:spPr/>
    </dgm:pt>
    <dgm:pt modelId="{53330DCC-E82B-4440-AAF1-C320BE718B15}" type="pres">
      <dgm:prSet presAssocID="{90128B5A-CE6E-4993-BB03-BF98D4C75CCB}" presName="hierChild6" presStyleCnt="0"/>
      <dgm:spPr/>
    </dgm:pt>
    <dgm:pt modelId="{CCA8D57B-6876-4EDB-B3F5-512967845E04}" type="pres">
      <dgm:prSet presAssocID="{90128B5A-CE6E-4993-BB03-BF98D4C75CCB}" presName="hierChild7" presStyleCnt="0"/>
      <dgm:spPr/>
    </dgm:pt>
  </dgm:ptLst>
  <dgm:cxnLst>
    <dgm:cxn modelId="{ADFB4700-F391-493A-B608-231E90488135}" srcId="{1E05D724-9176-4F35-9680-49B560268DF2}" destId="{EACF14DB-7452-4CA0-A8DD-6D68B06BA01E}" srcOrd="1" destOrd="0" parTransId="{3FE3C314-CD11-45C1-BF16-C5DF84B1486B}" sibTransId="{586CACE5-F797-46E1-8598-7D2047ED9D79}"/>
    <dgm:cxn modelId="{37A00217-32C3-46F2-97CC-620716102E12}" type="presOf" srcId="{D3D47ABC-D8CD-4B6E-A527-B483AA9F01A5}" destId="{F42EABCD-F1BA-49F4-9E70-0E3465203FBE}" srcOrd="0" destOrd="0" presId="urn:microsoft.com/office/officeart/2008/layout/NameandTitleOrganizationalChart"/>
    <dgm:cxn modelId="{DDBFEE17-3CA1-4F52-B6D8-9C7D9614D41E}" srcId="{EACF14DB-7452-4CA0-A8DD-6D68B06BA01E}" destId="{D3D47ABC-D8CD-4B6E-A527-B483AA9F01A5}" srcOrd="1" destOrd="0" parTransId="{B96AC9B3-EB77-4693-AC60-918BF170838D}" sibTransId="{EECEE07A-AE29-4F9C-BF24-66A9B7DEF297}"/>
    <dgm:cxn modelId="{01CE2E1D-1A81-45D0-A7FC-813772411EF4}" type="presOf" srcId="{1E05D724-9176-4F35-9680-49B560268DF2}" destId="{364FB08D-9F68-4529-A159-62853CB2C5F7}" srcOrd="1" destOrd="0" presId="urn:microsoft.com/office/officeart/2008/layout/NameandTitleOrganizationalChart"/>
    <dgm:cxn modelId="{A62B461D-6E97-4618-962D-11C327CACB63}" srcId="{73757D6B-355A-47BF-AB31-DA4D78A419D3}" destId="{1E05D724-9176-4F35-9680-49B560268DF2}" srcOrd="0" destOrd="0" parTransId="{671D3D3D-2E91-49EF-BC08-CC25A4B9402E}" sibTransId="{1CF8E0B1-6086-402C-A4F4-DE2EE32E5C44}"/>
    <dgm:cxn modelId="{CCD34122-D1D3-4E36-BE58-3B592611B636}" type="presOf" srcId="{5383B627-8972-442A-A66F-C3F75FCCEEDF}" destId="{A30D2D6A-9312-4938-8F7E-7947FF14B2F7}" srcOrd="0" destOrd="0" presId="urn:microsoft.com/office/officeart/2008/layout/NameandTitleOrganizationalChart"/>
    <dgm:cxn modelId="{AA124233-6811-42A9-873F-828F2BB7C033}" type="presOf" srcId="{FE3ACA78-3F0A-4BF8-8594-0AE0637CA3F3}" destId="{44FDA98A-03C4-4F77-B573-1A3EBE5EA50D}" srcOrd="0" destOrd="0" presId="urn:microsoft.com/office/officeart/2008/layout/NameandTitleOrganizationalChart"/>
    <dgm:cxn modelId="{C3902442-3D67-4953-AB9F-7FCC75D02C8E}" type="presOf" srcId="{0D1911B1-F3A8-421F-8C2E-4E2AD8C3019E}" destId="{031FB158-5AE1-49F3-8825-B4DF20468746}" srcOrd="0" destOrd="0" presId="urn:microsoft.com/office/officeart/2008/layout/NameandTitleOrganizationalChart"/>
    <dgm:cxn modelId="{D480BE48-50B3-44D2-BB38-239FA87EDE85}" type="presOf" srcId="{EECEE07A-AE29-4F9C-BF24-66A9B7DEF297}" destId="{487923CA-7D77-47BB-A02E-0BE32EC6C482}" srcOrd="0" destOrd="0" presId="urn:microsoft.com/office/officeart/2008/layout/NameandTitleOrganizationalChart"/>
    <dgm:cxn modelId="{F847C648-9862-4950-90D0-973BA747660C}" srcId="{1E05D724-9176-4F35-9680-49B560268DF2}" destId="{E39CD646-FCB0-4959-A1ED-A463774C1877}" srcOrd="2" destOrd="0" parTransId="{875899BE-6ABD-47A7-A6EE-D962AA19F5EF}" sibTransId="{AEB6FB53-E08E-46AF-B22A-2B027ADAD9B8}"/>
    <dgm:cxn modelId="{F4FBCD68-D168-4E2C-AB2E-C0C57FEB59D0}" type="presOf" srcId="{90128B5A-CE6E-4993-BB03-BF98D4C75CCB}" destId="{028463F9-FC6F-4C82-8630-5293FD0794FE}" srcOrd="1" destOrd="0" presId="urn:microsoft.com/office/officeart/2008/layout/NameandTitleOrganizationalChart"/>
    <dgm:cxn modelId="{9EA5BB4A-C8B2-4CFE-99A2-7A83E455DB0F}" srcId="{1E05D724-9176-4F35-9680-49B560268DF2}" destId="{CEE919E7-0BAC-46D3-9ADA-40CCD3283073}" srcOrd="3" destOrd="0" parTransId="{BE25C6F0-D4F4-4246-B7D3-4C3AFD8E602F}" sibTransId="{516B86BE-1CA2-42FE-8BA7-70714193F808}"/>
    <dgm:cxn modelId="{70AEF54A-DD58-4FD1-98DC-505A42307B8F}" srcId="{1E05D724-9176-4F35-9680-49B560268DF2}" destId="{90128B5A-CE6E-4993-BB03-BF98D4C75CCB}" srcOrd="0" destOrd="0" parTransId="{0D1911B1-F3A8-421F-8C2E-4E2AD8C3019E}" sibTransId="{4D4187E9-8029-4BD7-BEE3-C2EB91FA11D8}"/>
    <dgm:cxn modelId="{1C1FC06B-8B2D-4133-BED0-76006413D073}" srcId="{EACF14DB-7452-4CA0-A8DD-6D68B06BA01E}" destId="{5383B627-8972-442A-A66F-C3F75FCCEEDF}" srcOrd="0" destOrd="0" parTransId="{E73655CF-AB34-4D22-BFD2-E7F279508B11}" sibTransId="{FE3ACA78-3F0A-4BF8-8594-0AE0637CA3F3}"/>
    <dgm:cxn modelId="{8A7BCF6D-B8A5-4026-A5AB-397CF92352DD}" type="presOf" srcId="{5383B627-8972-442A-A66F-C3F75FCCEEDF}" destId="{64E33EBF-C6EF-4806-A0D6-BB462E3FA252}" srcOrd="1" destOrd="0" presId="urn:microsoft.com/office/officeart/2008/layout/NameandTitleOrganizationalChart"/>
    <dgm:cxn modelId="{61178954-24F5-4957-9F78-D34058C50B88}" type="presOf" srcId="{E39CD646-FCB0-4959-A1ED-A463774C1877}" destId="{C1141E12-812B-4D13-B389-C23F04817517}" srcOrd="1" destOrd="0" presId="urn:microsoft.com/office/officeart/2008/layout/NameandTitleOrganizationalChart"/>
    <dgm:cxn modelId="{AE5FE755-8283-4908-9A90-63194CDC106D}" type="presOf" srcId="{CEE919E7-0BAC-46D3-9ADA-40CCD3283073}" destId="{D4283FCE-8EEC-4D31-B2D0-61F4C1F6BDFB}" srcOrd="1" destOrd="0" presId="urn:microsoft.com/office/officeart/2008/layout/NameandTitleOrganizationalChart"/>
    <dgm:cxn modelId="{6A9BE776-D5B0-4FCF-9692-B35EFA05477C}" type="presOf" srcId="{3FE3C314-CD11-45C1-BF16-C5DF84B1486B}" destId="{209F8C7A-D6EB-48BD-8D4E-4213BBA72E31}" srcOrd="0" destOrd="0" presId="urn:microsoft.com/office/officeart/2008/layout/NameandTitleOrganizationalChart"/>
    <dgm:cxn modelId="{B890B358-4C42-4374-9FCC-2288140D4A01}" type="presOf" srcId="{516B86BE-1CA2-42FE-8BA7-70714193F808}" destId="{F7F72411-37DC-43AE-BB04-8B097C47F914}" srcOrd="0" destOrd="0" presId="urn:microsoft.com/office/officeart/2008/layout/NameandTitleOrganizationalChart"/>
    <dgm:cxn modelId="{BF866579-2784-4F43-A6C4-FB559E654AEC}" type="presOf" srcId="{CEE919E7-0BAC-46D3-9ADA-40CCD3283073}" destId="{49101704-BE37-4320-A544-2FEC5676959F}" srcOrd="0" destOrd="0" presId="urn:microsoft.com/office/officeart/2008/layout/NameandTitleOrganizationalChart"/>
    <dgm:cxn modelId="{7D75E579-134F-4A5D-ADD3-B24E9C7474B7}" type="presOf" srcId="{B96AC9B3-EB77-4693-AC60-918BF170838D}" destId="{55DA9286-194D-4771-961D-8FB87BB1F647}" srcOrd="0" destOrd="0" presId="urn:microsoft.com/office/officeart/2008/layout/NameandTitleOrganizationalChart"/>
    <dgm:cxn modelId="{DA3B2C8E-9008-40FF-8DB3-B0DCA02EC5E6}" type="presOf" srcId="{586CACE5-F797-46E1-8598-7D2047ED9D79}" destId="{88C7608C-8121-4D2B-A979-CC7E69EFA030}" srcOrd="0" destOrd="0" presId="urn:microsoft.com/office/officeart/2008/layout/NameandTitleOrganizationalChart"/>
    <dgm:cxn modelId="{9A0C3DA3-37D6-473E-AAB1-AB21ED5E04D2}" type="presOf" srcId="{1CF8E0B1-6086-402C-A4F4-DE2EE32E5C44}" destId="{0E19AEFC-0550-418E-BC9A-0D39654C2B4A}" srcOrd="0" destOrd="0" presId="urn:microsoft.com/office/officeart/2008/layout/NameandTitleOrganizationalChart"/>
    <dgm:cxn modelId="{4DCED7A4-4F10-453A-8BE0-4DB580343F52}" type="presOf" srcId="{4D4187E9-8029-4BD7-BEE3-C2EB91FA11D8}" destId="{692CA6D1-3B3D-4655-8419-5D0018F00990}" srcOrd="0" destOrd="0" presId="urn:microsoft.com/office/officeart/2008/layout/NameandTitleOrganizationalChart"/>
    <dgm:cxn modelId="{2A4F63A5-8318-4EB9-8716-99CBC19BF58C}" type="presOf" srcId="{EACF14DB-7452-4CA0-A8DD-6D68B06BA01E}" destId="{0215A45A-C164-42E5-AFB8-9A38D6102348}" srcOrd="1" destOrd="0" presId="urn:microsoft.com/office/officeart/2008/layout/NameandTitleOrganizationalChart"/>
    <dgm:cxn modelId="{A0E8C8A7-C6B2-419F-9DE3-CBAA3C0FB507}" type="presOf" srcId="{BE25C6F0-D4F4-4246-B7D3-4C3AFD8E602F}" destId="{32E8EB64-1DCB-43CC-9499-1622B4815101}" srcOrd="0" destOrd="0" presId="urn:microsoft.com/office/officeart/2008/layout/NameandTitleOrganizationalChart"/>
    <dgm:cxn modelId="{61C017B4-B8BF-429D-9EC1-4842C648A4E2}" type="presOf" srcId="{1E05D724-9176-4F35-9680-49B560268DF2}" destId="{2606AC7D-3488-4267-830A-9D65A961B5E9}" srcOrd="0" destOrd="0" presId="urn:microsoft.com/office/officeart/2008/layout/NameandTitleOrganizationalChart"/>
    <dgm:cxn modelId="{E052B1BA-796B-42AA-A977-9FA27B84D0F7}" type="presOf" srcId="{EACF14DB-7452-4CA0-A8DD-6D68B06BA01E}" destId="{76304A86-D72F-4845-A11C-53A1F75F0111}" srcOrd="0" destOrd="0" presId="urn:microsoft.com/office/officeart/2008/layout/NameandTitleOrganizationalChart"/>
    <dgm:cxn modelId="{590FF1BA-6619-403D-93BF-C4B631824483}" type="presOf" srcId="{73757D6B-355A-47BF-AB31-DA4D78A419D3}" destId="{836AAF8D-CC85-4289-80DF-6C94C1A19D49}" srcOrd="0" destOrd="0" presId="urn:microsoft.com/office/officeart/2008/layout/NameandTitleOrganizationalChart"/>
    <dgm:cxn modelId="{EE268FC5-E362-4654-85A3-10064D2F32D8}" type="presOf" srcId="{90128B5A-CE6E-4993-BB03-BF98D4C75CCB}" destId="{7B6A0E47-F92A-48AB-A190-F27C431AA9E0}" srcOrd="0" destOrd="0" presId="urn:microsoft.com/office/officeart/2008/layout/NameandTitleOrganizationalChart"/>
    <dgm:cxn modelId="{9A34B3D3-B001-4E67-8B04-4B4C65D86B40}" type="presOf" srcId="{875899BE-6ABD-47A7-A6EE-D962AA19F5EF}" destId="{3571791E-6B87-4837-8740-4D6D484F9D67}" srcOrd="0" destOrd="0" presId="urn:microsoft.com/office/officeart/2008/layout/NameandTitleOrganizationalChart"/>
    <dgm:cxn modelId="{AC4338D4-BAEB-4F51-8281-6CF7A2E0ADD0}" type="presOf" srcId="{AEB6FB53-E08E-46AF-B22A-2B027ADAD9B8}" destId="{619F1036-A85C-4345-8945-166282CD8120}" srcOrd="0" destOrd="0" presId="urn:microsoft.com/office/officeart/2008/layout/NameandTitleOrganizationalChart"/>
    <dgm:cxn modelId="{34E3DCDF-4FB9-495E-982E-5874F953EA4D}" type="presOf" srcId="{E73655CF-AB34-4D22-BFD2-E7F279508B11}" destId="{B0365394-01DB-4235-B8A9-40C52EE5C72F}" srcOrd="0" destOrd="0" presId="urn:microsoft.com/office/officeart/2008/layout/NameandTitleOrganizationalChart"/>
    <dgm:cxn modelId="{450F67FC-D63C-4565-A038-E533B139EC13}" type="presOf" srcId="{D3D47ABC-D8CD-4B6E-A527-B483AA9F01A5}" destId="{34E695D3-6BB9-42B7-9D55-E8B32E2BF678}" srcOrd="1" destOrd="0" presId="urn:microsoft.com/office/officeart/2008/layout/NameandTitleOrganizationalChart"/>
    <dgm:cxn modelId="{C3E23CFF-05D6-45E6-9C73-E09A75EA6C06}" type="presOf" srcId="{E39CD646-FCB0-4959-A1ED-A463774C1877}" destId="{736A6732-31F6-4597-A0A3-E97CBF4918F8}" srcOrd="0" destOrd="0" presId="urn:microsoft.com/office/officeart/2008/layout/NameandTitleOrganizationalChart"/>
    <dgm:cxn modelId="{3BCE2A86-900F-4943-A252-4181631B9799}" type="presParOf" srcId="{836AAF8D-CC85-4289-80DF-6C94C1A19D49}" destId="{6A6FE62D-7C05-468D-9D66-38C6B1BEA1BE}" srcOrd="0" destOrd="0" presId="urn:microsoft.com/office/officeart/2008/layout/NameandTitleOrganizationalChart"/>
    <dgm:cxn modelId="{099CE529-B5AF-42E8-8969-9A408510007E}" type="presParOf" srcId="{6A6FE62D-7C05-468D-9D66-38C6B1BEA1BE}" destId="{17D0E71E-E7B3-4E76-ACE2-8AA0CA0AE3B9}" srcOrd="0" destOrd="0" presId="urn:microsoft.com/office/officeart/2008/layout/NameandTitleOrganizationalChart"/>
    <dgm:cxn modelId="{9C2C3995-5310-4704-916B-465ADD0442DE}" type="presParOf" srcId="{17D0E71E-E7B3-4E76-ACE2-8AA0CA0AE3B9}" destId="{2606AC7D-3488-4267-830A-9D65A961B5E9}" srcOrd="0" destOrd="0" presId="urn:microsoft.com/office/officeart/2008/layout/NameandTitleOrganizationalChart"/>
    <dgm:cxn modelId="{255E6986-071E-4038-A1EE-41453F728276}" type="presParOf" srcId="{17D0E71E-E7B3-4E76-ACE2-8AA0CA0AE3B9}" destId="{0E19AEFC-0550-418E-BC9A-0D39654C2B4A}" srcOrd="1" destOrd="0" presId="urn:microsoft.com/office/officeart/2008/layout/NameandTitleOrganizationalChart"/>
    <dgm:cxn modelId="{94F420FB-2CE1-417A-A23F-7928CDE4A41D}" type="presParOf" srcId="{17D0E71E-E7B3-4E76-ACE2-8AA0CA0AE3B9}" destId="{364FB08D-9F68-4529-A159-62853CB2C5F7}" srcOrd="2" destOrd="0" presId="urn:microsoft.com/office/officeart/2008/layout/NameandTitleOrganizationalChart"/>
    <dgm:cxn modelId="{125403DC-548F-4F44-BF9B-062A15C69473}" type="presParOf" srcId="{6A6FE62D-7C05-468D-9D66-38C6B1BEA1BE}" destId="{B3ACDE68-406D-4702-A1A9-2D13C11D7FBA}" srcOrd="1" destOrd="0" presId="urn:microsoft.com/office/officeart/2008/layout/NameandTitleOrganizationalChart"/>
    <dgm:cxn modelId="{50B8D59A-8BD3-4BB7-9DE7-A96E11435641}" type="presParOf" srcId="{B3ACDE68-406D-4702-A1A9-2D13C11D7FBA}" destId="{209F8C7A-D6EB-48BD-8D4E-4213BBA72E31}" srcOrd="0" destOrd="0" presId="urn:microsoft.com/office/officeart/2008/layout/NameandTitleOrganizationalChart"/>
    <dgm:cxn modelId="{201D96C4-629B-4180-9C23-4B3B5A535348}" type="presParOf" srcId="{B3ACDE68-406D-4702-A1A9-2D13C11D7FBA}" destId="{C763D53A-345D-4FF7-B646-FE36018B71EC}" srcOrd="1" destOrd="0" presId="urn:microsoft.com/office/officeart/2008/layout/NameandTitleOrganizationalChart"/>
    <dgm:cxn modelId="{1544FC71-A790-4A65-8661-F6C2BD4C596D}" type="presParOf" srcId="{C763D53A-345D-4FF7-B646-FE36018B71EC}" destId="{CC49954A-2731-495A-9EBE-C310D699C250}" srcOrd="0" destOrd="0" presId="urn:microsoft.com/office/officeart/2008/layout/NameandTitleOrganizationalChart"/>
    <dgm:cxn modelId="{4EC71BD9-732B-40D4-963E-6D4035F3099F}" type="presParOf" srcId="{CC49954A-2731-495A-9EBE-C310D699C250}" destId="{76304A86-D72F-4845-A11C-53A1F75F0111}" srcOrd="0" destOrd="0" presId="urn:microsoft.com/office/officeart/2008/layout/NameandTitleOrganizationalChart"/>
    <dgm:cxn modelId="{3A6960E6-6FE7-4743-94BC-62A606BE5A54}" type="presParOf" srcId="{CC49954A-2731-495A-9EBE-C310D699C250}" destId="{88C7608C-8121-4D2B-A979-CC7E69EFA030}" srcOrd="1" destOrd="0" presId="urn:microsoft.com/office/officeart/2008/layout/NameandTitleOrganizationalChart"/>
    <dgm:cxn modelId="{16539153-FBF5-4F8A-81A3-582B6D0B3BB5}" type="presParOf" srcId="{CC49954A-2731-495A-9EBE-C310D699C250}" destId="{0215A45A-C164-42E5-AFB8-9A38D6102348}" srcOrd="2" destOrd="0" presId="urn:microsoft.com/office/officeart/2008/layout/NameandTitleOrganizationalChart"/>
    <dgm:cxn modelId="{60E9E5B4-AD96-4838-940F-1D8A26884FEB}" type="presParOf" srcId="{C763D53A-345D-4FF7-B646-FE36018B71EC}" destId="{7EF2C6BB-0806-40F6-BE55-F557BD66EEB3}" srcOrd="1" destOrd="0" presId="urn:microsoft.com/office/officeart/2008/layout/NameandTitleOrganizationalChart"/>
    <dgm:cxn modelId="{5280C230-E3A5-41F1-AE3B-2A35C880F930}" type="presParOf" srcId="{7EF2C6BB-0806-40F6-BE55-F557BD66EEB3}" destId="{B0365394-01DB-4235-B8A9-40C52EE5C72F}" srcOrd="0" destOrd="0" presId="urn:microsoft.com/office/officeart/2008/layout/NameandTitleOrganizationalChart"/>
    <dgm:cxn modelId="{F042E496-A954-4BCB-BD66-1AAA700D8FD8}" type="presParOf" srcId="{7EF2C6BB-0806-40F6-BE55-F557BD66EEB3}" destId="{07CDB160-4B11-4EF6-8911-C2155E6DD727}" srcOrd="1" destOrd="0" presId="urn:microsoft.com/office/officeart/2008/layout/NameandTitleOrganizationalChart"/>
    <dgm:cxn modelId="{3B581298-D189-4655-B21F-99DE3FA3AE0E}" type="presParOf" srcId="{07CDB160-4B11-4EF6-8911-C2155E6DD727}" destId="{77C8C06D-75A6-4DBC-ACFE-EA0C714F9664}" srcOrd="0" destOrd="0" presId="urn:microsoft.com/office/officeart/2008/layout/NameandTitleOrganizationalChart"/>
    <dgm:cxn modelId="{0F569EBA-90CD-4A1E-9194-073672E86640}" type="presParOf" srcId="{77C8C06D-75A6-4DBC-ACFE-EA0C714F9664}" destId="{A30D2D6A-9312-4938-8F7E-7947FF14B2F7}" srcOrd="0" destOrd="0" presId="urn:microsoft.com/office/officeart/2008/layout/NameandTitleOrganizationalChart"/>
    <dgm:cxn modelId="{ADD40D0E-AE69-4D6F-88A3-32F2CDE99DA6}" type="presParOf" srcId="{77C8C06D-75A6-4DBC-ACFE-EA0C714F9664}" destId="{44FDA98A-03C4-4F77-B573-1A3EBE5EA50D}" srcOrd="1" destOrd="0" presId="urn:microsoft.com/office/officeart/2008/layout/NameandTitleOrganizationalChart"/>
    <dgm:cxn modelId="{D2ABBE02-62C2-42C9-96CE-17FEC185E4B8}" type="presParOf" srcId="{77C8C06D-75A6-4DBC-ACFE-EA0C714F9664}" destId="{64E33EBF-C6EF-4806-A0D6-BB462E3FA252}" srcOrd="2" destOrd="0" presId="urn:microsoft.com/office/officeart/2008/layout/NameandTitleOrganizationalChart"/>
    <dgm:cxn modelId="{BFB7A500-58DD-4294-9FCE-1DE771484CCC}" type="presParOf" srcId="{07CDB160-4B11-4EF6-8911-C2155E6DD727}" destId="{84D8C10B-8C3D-4C29-A8D0-397253991AA2}" srcOrd="1" destOrd="0" presId="urn:microsoft.com/office/officeart/2008/layout/NameandTitleOrganizationalChart"/>
    <dgm:cxn modelId="{B14A973E-B6B1-4AF9-8B9A-BAC55A1E2088}" type="presParOf" srcId="{07CDB160-4B11-4EF6-8911-C2155E6DD727}" destId="{5B288D22-4ADE-41B7-8038-38445F1DEE6C}" srcOrd="2" destOrd="0" presId="urn:microsoft.com/office/officeart/2008/layout/NameandTitleOrganizationalChart"/>
    <dgm:cxn modelId="{18632CE5-A8EE-4AD7-919F-5D35A5FCDF10}" type="presParOf" srcId="{7EF2C6BB-0806-40F6-BE55-F557BD66EEB3}" destId="{55DA9286-194D-4771-961D-8FB87BB1F647}" srcOrd="2" destOrd="0" presId="urn:microsoft.com/office/officeart/2008/layout/NameandTitleOrganizationalChart"/>
    <dgm:cxn modelId="{05D22CC4-F6ED-4A3B-AB74-E7A09713981F}" type="presParOf" srcId="{7EF2C6BB-0806-40F6-BE55-F557BD66EEB3}" destId="{421A807D-5610-4FD3-BD4C-FE95241EB792}" srcOrd="3" destOrd="0" presId="urn:microsoft.com/office/officeart/2008/layout/NameandTitleOrganizationalChart"/>
    <dgm:cxn modelId="{6B1CA492-0A83-4C53-9145-03C1FCBB27EF}" type="presParOf" srcId="{421A807D-5610-4FD3-BD4C-FE95241EB792}" destId="{2B6F6516-E552-4732-B499-514E9650A760}" srcOrd="0" destOrd="0" presId="urn:microsoft.com/office/officeart/2008/layout/NameandTitleOrganizationalChart"/>
    <dgm:cxn modelId="{20147985-F98B-49FD-81AC-9AEF11BE40E7}" type="presParOf" srcId="{2B6F6516-E552-4732-B499-514E9650A760}" destId="{F42EABCD-F1BA-49F4-9E70-0E3465203FBE}" srcOrd="0" destOrd="0" presId="urn:microsoft.com/office/officeart/2008/layout/NameandTitleOrganizationalChart"/>
    <dgm:cxn modelId="{5480BFD9-9E1E-403E-92F5-B683F2C41502}" type="presParOf" srcId="{2B6F6516-E552-4732-B499-514E9650A760}" destId="{487923CA-7D77-47BB-A02E-0BE32EC6C482}" srcOrd="1" destOrd="0" presId="urn:microsoft.com/office/officeart/2008/layout/NameandTitleOrganizationalChart"/>
    <dgm:cxn modelId="{7F220471-64FA-485A-B694-405A5AE58B7A}" type="presParOf" srcId="{2B6F6516-E552-4732-B499-514E9650A760}" destId="{34E695D3-6BB9-42B7-9D55-E8B32E2BF678}" srcOrd="2" destOrd="0" presId="urn:microsoft.com/office/officeart/2008/layout/NameandTitleOrganizationalChart"/>
    <dgm:cxn modelId="{1E8F2124-8FB7-4599-A0A2-FD04A078EC11}" type="presParOf" srcId="{421A807D-5610-4FD3-BD4C-FE95241EB792}" destId="{815A3BE3-43DC-4062-B7EF-F6987D37F75D}" srcOrd="1" destOrd="0" presId="urn:microsoft.com/office/officeart/2008/layout/NameandTitleOrganizationalChart"/>
    <dgm:cxn modelId="{630D13F7-328C-420B-BFA1-2DD59DABDE5A}" type="presParOf" srcId="{421A807D-5610-4FD3-BD4C-FE95241EB792}" destId="{D5F4B1B7-E372-4FB7-83CB-5013700EE324}" srcOrd="2" destOrd="0" presId="urn:microsoft.com/office/officeart/2008/layout/NameandTitleOrganizationalChart"/>
    <dgm:cxn modelId="{B5BE8A26-627D-41E4-8777-77FFE52FBD43}" type="presParOf" srcId="{C763D53A-345D-4FF7-B646-FE36018B71EC}" destId="{8BBF87E2-D8F8-4D41-AFF6-B4AB22569645}" srcOrd="2" destOrd="0" presId="urn:microsoft.com/office/officeart/2008/layout/NameandTitleOrganizationalChart"/>
    <dgm:cxn modelId="{90A4F120-0F65-4C61-BE35-C20F32DDA227}" type="presParOf" srcId="{B3ACDE68-406D-4702-A1A9-2D13C11D7FBA}" destId="{3571791E-6B87-4837-8740-4D6D484F9D67}" srcOrd="2" destOrd="0" presId="urn:microsoft.com/office/officeart/2008/layout/NameandTitleOrganizationalChart"/>
    <dgm:cxn modelId="{468D5041-6178-47CE-86B2-D3B1B451B0D3}" type="presParOf" srcId="{B3ACDE68-406D-4702-A1A9-2D13C11D7FBA}" destId="{8D8D0B67-C8EB-469E-AB08-69CC99BDF340}" srcOrd="3" destOrd="0" presId="urn:microsoft.com/office/officeart/2008/layout/NameandTitleOrganizationalChart"/>
    <dgm:cxn modelId="{BB248EDA-FC46-4C68-AB97-AADB438440FD}" type="presParOf" srcId="{8D8D0B67-C8EB-469E-AB08-69CC99BDF340}" destId="{FDD2A4DA-5A66-4827-A9E9-A9EB19F04C47}" srcOrd="0" destOrd="0" presId="urn:microsoft.com/office/officeart/2008/layout/NameandTitleOrganizationalChart"/>
    <dgm:cxn modelId="{0EB205E5-96E8-41A3-8901-3BB6EE87A67F}" type="presParOf" srcId="{FDD2A4DA-5A66-4827-A9E9-A9EB19F04C47}" destId="{736A6732-31F6-4597-A0A3-E97CBF4918F8}" srcOrd="0" destOrd="0" presId="urn:microsoft.com/office/officeart/2008/layout/NameandTitleOrganizationalChart"/>
    <dgm:cxn modelId="{1859A0DC-37FE-48A7-B94A-18FD03DA841C}" type="presParOf" srcId="{FDD2A4DA-5A66-4827-A9E9-A9EB19F04C47}" destId="{619F1036-A85C-4345-8945-166282CD8120}" srcOrd="1" destOrd="0" presId="urn:microsoft.com/office/officeart/2008/layout/NameandTitleOrganizationalChart"/>
    <dgm:cxn modelId="{D27061B8-4D0A-44A8-B4EE-13A827C76602}" type="presParOf" srcId="{FDD2A4DA-5A66-4827-A9E9-A9EB19F04C47}" destId="{C1141E12-812B-4D13-B389-C23F04817517}" srcOrd="2" destOrd="0" presId="urn:microsoft.com/office/officeart/2008/layout/NameandTitleOrganizationalChart"/>
    <dgm:cxn modelId="{DA20A1FF-3A9E-40A7-B80B-EF777376DDE3}" type="presParOf" srcId="{8D8D0B67-C8EB-469E-AB08-69CC99BDF340}" destId="{86A92CB4-B276-4368-9651-78EC85E7DCD9}" srcOrd="1" destOrd="0" presId="urn:microsoft.com/office/officeart/2008/layout/NameandTitleOrganizationalChart"/>
    <dgm:cxn modelId="{72556D90-B16C-49F6-A19A-2E8594F2CF8C}" type="presParOf" srcId="{8D8D0B67-C8EB-469E-AB08-69CC99BDF340}" destId="{0D2A6ACF-FB94-40BD-B594-18A058407D2A}" srcOrd="2" destOrd="0" presId="urn:microsoft.com/office/officeart/2008/layout/NameandTitleOrganizationalChart"/>
    <dgm:cxn modelId="{8284E6F2-C2CA-46DE-A08C-C1A064CD6E88}" type="presParOf" srcId="{B3ACDE68-406D-4702-A1A9-2D13C11D7FBA}" destId="{32E8EB64-1DCB-43CC-9499-1622B4815101}" srcOrd="4" destOrd="0" presId="urn:microsoft.com/office/officeart/2008/layout/NameandTitleOrganizationalChart"/>
    <dgm:cxn modelId="{3C4E0B59-7C63-4398-88CA-7A970359326E}" type="presParOf" srcId="{B3ACDE68-406D-4702-A1A9-2D13C11D7FBA}" destId="{694323C0-18E5-400F-AA82-EFAD46C6F506}" srcOrd="5" destOrd="0" presId="urn:microsoft.com/office/officeart/2008/layout/NameandTitleOrganizationalChart"/>
    <dgm:cxn modelId="{28BBE665-4D1C-48D3-BE92-A6CA0E72D9C7}" type="presParOf" srcId="{694323C0-18E5-400F-AA82-EFAD46C6F506}" destId="{BD7CEBE2-415C-441B-8361-926D416D02BE}" srcOrd="0" destOrd="0" presId="urn:microsoft.com/office/officeart/2008/layout/NameandTitleOrganizationalChart"/>
    <dgm:cxn modelId="{01D110AA-8CD9-4DED-AE9A-5ACD081C1179}" type="presParOf" srcId="{BD7CEBE2-415C-441B-8361-926D416D02BE}" destId="{49101704-BE37-4320-A544-2FEC5676959F}" srcOrd="0" destOrd="0" presId="urn:microsoft.com/office/officeart/2008/layout/NameandTitleOrganizationalChart"/>
    <dgm:cxn modelId="{17FFF483-9C6B-47E7-96EC-D99C9C41B999}" type="presParOf" srcId="{BD7CEBE2-415C-441B-8361-926D416D02BE}" destId="{F7F72411-37DC-43AE-BB04-8B097C47F914}" srcOrd="1" destOrd="0" presId="urn:microsoft.com/office/officeart/2008/layout/NameandTitleOrganizationalChart"/>
    <dgm:cxn modelId="{784D28EC-ED29-4BEF-8F3E-7A36C3B5B8C3}" type="presParOf" srcId="{BD7CEBE2-415C-441B-8361-926D416D02BE}" destId="{D4283FCE-8EEC-4D31-B2D0-61F4C1F6BDFB}" srcOrd="2" destOrd="0" presId="urn:microsoft.com/office/officeart/2008/layout/NameandTitleOrganizationalChart"/>
    <dgm:cxn modelId="{0697F1C1-4770-4142-83BE-9C66847F85BE}" type="presParOf" srcId="{694323C0-18E5-400F-AA82-EFAD46C6F506}" destId="{0B7FC89D-1ACF-4AB4-83D7-8511E817AE56}" srcOrd="1" destOrd="0" presId="urn:microsoft.com/office/officeart/2008/layout/NameandTitleOrganizationalChart"/>
    <dgm:cxn modelId="{4FEA799B-1064-4435-B33C-69455B444D7E}" type="presParOf" srcId="{694323C0-18E5-400F-AA82-EFAD46C6F506}" destId="{E10170AA-079B-4D99-B8A1-CBBCCB3FC1E6}" srcOrd="2" destOrd="0" presId="urn:microsoft.com/office/officeart/2008/layout/NameandTitleOrganizationalChart"/>
    <dgm:cxn modelId="{EDBCB4ED-D5EF-4F53-B613-0F1C56702A14}" type="presParOf" srcId="{6A6FE62D-7C05-468D-9D66-38C6B1BEA1BE}" destId="{0334547B-C767-4671-A064-BCB8096A6A6C}" srcOrd="2" destOrd="0" presId="urn:microsoft.com/office/officeart/2008/layout/NameandTitleOrganizationalChart"/>
    <dgm:cxn modelId="{E716A5B9-05B4-429B-B50E-27ACB93ED67B}" type="presParOf" srcId="{0334547B-C767-4671-A064-BCB8096A6A6C}" destId="{031FB158-5AE1-49F3-8825-B4DF20468746}" srcOrd="0" destOrd="0" presId="urn:microsoft.com/office/officeart/2008/layout/NameandTitleOrganizationalChart"/>
    <dgm:cxn modelId="{A00D93FB-B353-4E9D-80D7-85B2DC527764}" type="presParOf" srcId="{0334547B-C767-4671-A064-BCB8096A6A6C}" destId="{81D2063A-1ED3-422A-9E1C-B87170E2BB7C}" srcOrd="1" destOrd="0" presId="urn:microsoft.com/office/officeart/2008/layout/NameandTitleOrganizationalChart"/>
    <dgm:cxn modelId="{1238AAE5-1373-4C45-995D-A2B53BBFF575}" type="presParOf" srcId="{81D2063A-1ED3-422A-9E1C-B87170E2BB7C}" destId="{ABA68172-B736-4DBD-8C40-906A8F6A408E}" srcOrd="0" destOrd="0" presId="urn:microsoft.com/office/officeart/2008/layout/NameandTitleOrganizationalChart"/>
    <dgm:cxn modelId="{D3FA904E-02D2-4816-9F99-01D6F40034A5}" type="presParOf" srcId="{ABA68172-B736-4DBD-8C40-906A8F6A408E}" destId="{7B6A0E47-F92A-48AB-A190-F27C431AA9E0}" srcOrd="0" destOrd="0" presId="urn:microsoft.com/office/officeart/2008/layout/NameandTitleOrganizationalChart"/>
    <dgm:cxn modelId="{59903551-5A9D-43CA-80FC-754FA5111A16}" type="presParOf" srcId="{ABA68172-B736-4DBD-8C40-906A8F6A408E}" destId="{692CA6D1-3B3D-4655-8419-5D0018F00990}" srcOrd="1" destOrd="0" presId="urn:microsoft.com/office/officeart/2008/layout/NameandTitleOrganizationalChart"/>
    <dgm:cxn modelId="{666E2645-514D-4E14-A638-D05D65544307}" type="presParOf" srcId="{ABA68172-B736-4DBD-8C40-906A8F6A408E}" destId="{028463F9-FC6F-4C82-8630-5293FD0794FE}" srcOrd="2" destOrd="0" presId="urn:microsoft.com/office/officeart/2008/layout/NameandTitleOrganizationalChart"/>
    <dgm:cxn modelId="{FB0A70F8-364A-4E3E-B987-A600E4009DB3}" type="presParOf" srcId="{81D2063A-1ED3-422A-9E1C-B87170E2BB7C}" destId="{53330DCC-E82B-4440-AAF1-C320BE718B15}" srcOrd="1" destOrd="0" presId="urn:microsoft.com/office/officeart/2008/layout/NameandTitleOrganizationalChart"/>
    <dgm:cxn modelId="{9BBA8754-4E1D-48AF-9159-BCDB06CB9B4B}" type="presParOf" srcId="{81D2063A-1ED3-422A-9E1C-B87170E2BB7C}" destId="{CCA8D57B-6876-4EDB-B3F5-512967845E0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FB158-5AE1-49F3-8825-B4DF20468746}">
      <dsp:nvSpPr>
        <dsp:cNvPr id="0" name=""/>
        <dsp:cNvSpPr/>
      </dsp:nvSpPr>
      <dsp:spPr>
        <a:xfrm>
          <a:off x="5827792" y="824761"/>
          <a:ext cx="271136" cy="885788"/>
        </a:xfrm>
        <a:custGeom>
          <a:avLst/>
          <a:gdLst/>
          <a:ahLst/>
          <a:cxnLst/>
          <a:rect l="0" t="0" r="0" b="0"/>
          <a:pathLst>
            <a:path>
              <a:moveTo>
                <a:pt x="271136" y="0"/>
              </a:moveTo>
              <a:lnTo>
                <a:pt x="271136" y="885788"/>
              </a:lnTo>
              <a:lnTo>
                <a:pt x="0" y="88578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E8EB64-1DCB-43CC-9499-1622B4815101}">
      <dsp:nvSpPr>
        <dsp:cNvPr id="0" name=""/>
        <dsp:cNvSpPr/>
      </dsp:nvSpPr>
      <dsp:spPr>
        <a:xfrm>
          <a:off x="6098929" y="824761"/>
          <a:ext cx="2129634" cy="1771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9808"/>
              </a:lnTo>
              <a:lnTo>
                <a:pt x="2129634" y="1579808"/>
              </a:lnTo>
              <a:lnTo>
                <a:pt x="2129634" y="177157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71791E-6B87-4837-8740-4D6D484F9D67}">
      <dsp:nvSpPr>
        <dsp:cNvPr id="0" name=""/>
        <dsp:cNvSpPr/>
      </dsp:nvSpPr>
      <dsp:spPr>
        <a:xfrm>
          <a:off x="6053209" y="824761"/>
          <a:ext cx="91440" cy="17715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157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A9286-194D-4771-961D-8FB87BB1F647}">
      <dsp:nvSpPr>
        <dsp:cNvPr id="0" name=""/>
        <dsp:cNvSpPr/>
      </dsp:nvSpPr>
      <dsp:spPr>
        <a:xfrm>
          <a:off x="3969294" y="3418204"/>
          <a:ext cx="1064817" cy="474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086"/>
              </a:lnTo>
              <a:lnTo>
                <a:pt x="1064817" y="283086"/>
              </a:lnTo>
              <a:lnTo>
                <a:pt x="1064817" y="47485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365394-01DB-4235-B8A9-40C52EE5C72F}">
      <dsp:nvSpPr>
        <dsp:cNvPr id="0" name=""/>
        <dsp:cNvSpPr/>
      </dsp:nvSpPr>
      <dsp:spPr>
        <a:xfrm>
          <a:off x="2904476" y="3418204"/>
          <a:ext cx="1064817" cy="474855"/>
        </a:xfrm>
        <a:custGeom>
          <a:avLst/>
          <a:gdLst/>
          <a:ahLst/>
          <a:cxnLst/>
          <a:rect l="0" t="0" r="0" b="0"/>
          <a:pathLst>
            <a:path>
              <a:moveTo>
                <a:pt x="1064817" y="0"/>
              </a:moveTo>
              <a:lnTo>
                <a:pt x="1064817" y="283086"/>
              </a:lnTo>
              <a:lnTo>
                <a:pt x="0" y="283086"/>
              </a:lnTo>
              <a:lnTo>
                <a:pt x="0" y="47485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F8C7A-D6EB-48BD-8D4E-4213BBA72E31}">
      <dsp:nvSpPr>
        <dsp:cNvPr id="0" name=""/>
        <dsp:cNvSpPr/>
      </dsp:nvSpPr>
      <dsp:spPr>
        <a:xfrm>
          <a:off x="3969294" y="824761"/>
          <a:ext cx="2129634" cy="1771576"/>
        </a:xfrm>
        <a:custGeom>
          <a:avLst/>
          <a:gdLst/>
          <a:ahLst/>
          <a:cxnLst/>
          <a:rect l="0" t="0" r="0" b="0"/>
          <a:pathLst>
            <a:path>
              <a:moveTo>
                <a:pt x="2129634" y="0"/>
              </a:moveTo>
              <a:lnTo>
                <a:pt x="2129634" y="1579808"/>
              </a:lnTo>
              <a:lnTo>
                <a:pt x="0" y="1579808"/>
              </a:lnTo>
              <a:lnTo>
                <a:pt x="0" y="177157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6AC7D-3488-4267-830A-9D65A961B5E9}">
      <dsp:nvSpPr>
        <dsp:cNvPr id="0" name=""/>
        <dsp:cNvSpPr/>
      </dsp:nvSpPr>
      <dsp:spPr>
        <a:xfrm>
          <a:off x="5305248" y="2896"/>
          <a:ext cx="1587361" cy="821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597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5305248" y="2896"/>
        <a:ext cx="1587361" cy="821865"/>
      </dsp:txXfrm>
    </dsp:sp>
    <dsp:sp modelId="{0E19AEFC-0550-418E-BC9A-0D39654C2B4A}">
      <dsp:nvSpPr>
        <dsp:cNvPr id="0" name=""/>
        <dsp:cNvSpPr/>
      </dsp:nvSpPr>
      <dsp:spPr>
        <a:xfrm>
          <a:off x="5622720" y="642125"/>
          <a:ext cx="1428625" cy="273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5622720" y="642125"/>
        <a:ext cx="1428625" cy="273955"/>
      </dsp:txXfrm>
    </dsp:sp>
    <dsp:sp modelId="{76304A86-D72F-4845-A11C-53A1F75F0111}">
      <dsp:nvSpPr>
        <dsp:cNvPr id="0" name=""/>
        <dsp:cNvSpPr/>
      </dsp:nvSpPr>
      <dsp:spPr>
        <a:xfrm>
          <a:off x="3175613" y="2596338"/>
          <a:ext cx="1587361" cy="8218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597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3175613" y="2596338"/>
        <a:ext cx="1587361" cy="821865"/>
      </dsp:txXfrm>
    </dsp:sp>
    <dsp:sp modelId="{88C7608C-8121-4D2B-A979-CC7E69EFA030}">
      <dsp:nvSpPr>
        <dsp:cNvPr id="0" name=""/>
        <dsp:cNvSpPr/>
      </dsp:nvSpPr>
      <dsp:spPr>
        <a:xfrm>
          <a:off x="3493085" y="3235567"/>
          <a:ext cx="1428625" cy="273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3493085" y="3235567"/>
        <a:ext cx="1428625" cy="273955"/>
      </dsp:txXfrm>
    </dsp:sp>
    <dsp:sp modelId="{A30D2D6A-9312-4938-8F7E-7947FF14B2F7}">
      <dsp:nvSpPr>
        <dsp:cNvPr id="0" name=""/>
        <dsp:cNvSpPr/>
      </dsp:nvSpPr>
      <dsp:spPr>
        <a:xfrm>
          <a:off x="2110795" y="3893059"/>
          <a:ext cx="1587361" cy="8218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597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2110795" y="3893059"/>
        <a:ext cx="1587361" cy="821865"/>
      </dsp:txXfrm>
    </dsp:sp>
    <dsp:sp modelId="{44FDA98A-03C4-4F77-B573-1A3EBE5EA50D}">
      <dsp:nvSpPr>
        <dsp:cNvPr id="0" name=""/>
        <dsp:cNvSpPr/>
      </dsp:nvSpPr>
      <dsp:spPr>
        <a:xfrm>
          <a:off x="2428268" y="4532288"/>
          <a:ext cx="1428625" cy="273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2428268" y="4532288"/>
        <a:ext cx="1428625" cy="273955"/>
      </dsp:txXfrm>
    </dsp:sp>
    <dsp:sp modelId="{F42EABCD-F1BA-49F4-9E70-0E3465203FBE}">
      <dsp:nvSpPr>
        <dsp:cNvPr id="0" name=""/>
        <dsp:cNvSpPr/>
      </dsp:nvSpPr>
      <dsp:spPr>
        <a:xfrm>
          <a:off x="4240430" y="3893059"/>
          <a:ext cx="1587361" cy="8218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597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4240430" y="3893059"/>
        <a:ext cx="1587361" cy="821865"/>
      </dsp:txXfrm>
    </dsp:sp>
    <dsp:sp modelId="{487923CA-7D77-47BB-A02E-0BE32EC6C482}">
      <dsp:nvSpPr>
        <dsp:cNvPr id="0" name=""/>
        <dsp:cNvSpPr/>
      </dsp:nvSpPr>
      <dsp:spPr>
        <a:xfrm>
          <a:off x="4557903" y="4532288"/>
          <a:ext cx="1428625" cy="273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4557903" y="4532288"/>
        <a:ext cx="1428625" cy="273955"/>
      </dsp:txXfrm>
    </dsp:sp>
    <dsp:sp modelId="{736A6732-31F6-4597-A0A3-E97CBF4918F8}">
      <dsp:nvSpPr>
        <dsp:cNvPr id="0" name=""/>
        <dsp:cNvSpPr/>
      </dsp:nvSpPr>
      <dsp:spPr>
        <a:xfrm>
          <a:off x="5305248" y="2596338"/>
          <a:ext cx="1587361" cy="821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597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5305248" y="2596338"/>
        <a:ext cx="1587361" cy="821865"/>
      </dsp:txXfrm>
    </dsp:sp>
    <dsp:sp modelId="{619F1036-A85C-4345-8945-166282CD8120}">
      <dsp:nvSpPr>
        <dsp:cNvPr id="0" name=""/>
        <dsp:cNvSpPr/>
      </dsp:nvSpPr>
      <dsp:spPr>
        <a:xfrm>
          <a:off x="5622720" y="3235567"/>
          <a:ext cx="1428625" cy="273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5622720" y="3235567"/>
        <a:ext cx="1428625" cy="273955"/>
      </dsp:txXfrm>
    </dsp:sp>
    <dsp:sp modelId="{49101704-BE37-4320-A544-2FEC5676959F}">
      <dsp:nvSpPr>
        <dsp:cNvPr id="0" name=""/>
        <dsp:cNvSpPr/>
      </dsp:nvSpPr>
      <dsp:spPr>
        <a:xfrm>
          <a:off x="7434883" y="2596338"/>
          <a:ext cx="1587361" cy="8218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597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7434883" y="2596338"/>
        <a:ext cx="1587361" cy="821865"/>
      </dsp:txXfrm>
    </dsp:sp>
    <dsp:sp modelId="{F7F72411-37DC-43AE-BB04-8B097C47F914}">
      <dsp:nvSpPr>
        <dsp:cNvPr id="0" name=""/>
        <dsp:cNvSpPr/>
      </dsp:nvSpPr>
      <dsp:spPr>
        <a:xfrm>
          <a:off x="7752355" y="3235567"/>
          <a:ext cx="1428625" cy="273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7752355" y="3235567"/>
        <a:ext cx="1428625" cy="273955"/>
      </dsp:txXfrm>
    </dsp:sp>
    <dsp:sp modelId="{7B6A0E47-F92A-48AB-A190-F27C431AA9E0}">
      <dsp:nvSpPr>
        <dsp:cNvPr id="0" name=""/>
        <dsp:cNvSpPr/>
      </dsp:nvSpPr>
      <dsp:spPr>
        <a:xfrm>
          <a:off x="4240430" y="1299617"/>
          <a:ext cx="1587361" cy="8218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597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4240430" y="1299617"/>
        <a:ext cx="1587361" cy="821865"/>
      </dsp:txXfrm>
    </dsp:sp>
    <dsp:sp modelId="{692CA6D1-3B3D-4655-8419-5D0018F00990}">
      <dsp:nvSpPr>
        <dsp:cNvPr id="0" name=""/>
        <dsp:cNvSpPr/>
      </dsp:nvSpPr>
      <dsp:spPr>
        <a:xfrm>
          <a:off x="4557903" y="1938846"/>
          <a:ext cx="1428625" cy="273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4557903" y="1938846"/>
        <a:ext cx="1428625" cy="273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1D4D50-8EEB-453B-8DD4-8658573A49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3792955" y="2747210"/>
            <a:ext cx="4606089" cy="1363579"/>
            <a:chOff x="3792955" y="2747210"/>
            <a:chExt cx="4606089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4326958" y="3075057"/>
              <a:ext cx="35380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Summer Days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9D7342-D647-4D17-987E-AD9E2B1BACC0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3A8967-9A27-4673-BC89-30F7A1E11B27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5E3AD-F221-400F-993E-EEDAD990B811}"/>
              </a:ext>
            </a:extLst>
          </p:cNvPr>
          <p:cNvSpPr txBox="1"/>
          <p:nvPr/>
        </p:nvSpPr>
        <p:spPr>
          <a:xfrm>
            <a:off x="76807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2BE011-3D57-4632-A1CE-846EB11C7FF7}"/>
              </a:ext>
            </a:extLst>
          </p:cNvPr>
          <p:cNvSpPr txBox="1"/>
          <p:nvPr/>
        </p:nvSpPr>
        <p:spPr>
          <a:xfrm>
            <a:off x="142877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4616B6-C795-4EF4-A821-E9227332D39E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3DC08-1925-4BD1-9667-92DF9D1EE527}"/>
              </a:ext>
            </a:extLst>
          </p:cNvPr>
          <p:cNvSpPr txBox="1"/>
          <p:nvPr/>
        </p:nvSpPr>
        <p:spPr>
          <a:xfrm>
            <a:off x="444599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14CC2-180D-483B-9AEF-F18B732BB4EA}"/>
              </a:ext>
            </a:extLst>
          </p:cNvPr>
          <p:cNvSpPr txBox="1"/>
          <p:nvPr/>
        </p:nvSpPr>
        <p:spPr>
          <a:xfrm>
            <a:off x="510669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47C136-0261-428A-8B5A-9776B232AB83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BA813-ED39-4B2D-8A07-C00BD615EA5A}"/>
              </a:ext>
            </a:extLst>
          </p:cNvPr>
          <p:cNvSpPr txBox="1"/>
          <p:nvPr/>
        </p:nvSpPr>
        <p:spPr>
          <a:xfrm>
            <a:off x="812391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A914-C283-4EED-80AA-52B5BAE2C811}"/>
              </a:ext>
            </a:extLst>
          </p:cNvPr>
          <p:cNvSpPr txBox="1"/>
          <p:nvPr/>
        </p:nvSpPr>
        <p:spPr>
          <a:xfrm>
            <a:off x="878461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888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73FA85-5AC7-40EF-B38C-27FB76682A51}"/>
              </a:ext>
            </a:extLst>
          </p:cNvPr>
          <p:cNvSpPr/>
          <p:nvPr/>
        </p:nvSpPr>
        <p:spPr>
          <a:xfrm>
            <a:off x="221466" y="1296321"/>
            <a:ext cx="5618672" cy="533457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6F328A6C-3AFE-4D35-8CE8-734925C47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530092"/>
              </p:ext>
            </p:extLst>
          </p:nvPr>
        </p:nvGraphicFramePr>
        <p:xfrm>
          <a:off x="407930" y="1497540"/>
          <a:ext cx="5167370" cy="4838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6412230" y="3771327"/>
            <a:ext cx="5078137" cy="24366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6351863" y="2501899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0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F64CD-57AE-4457-B4F4-DC16481900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89" y="2191360"/>
            <a:ext cx="3232297" cy="466312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DC462C-DCC6-4508-B221-D4888B206F21}"/>
              </a:ext>
            </a:extLst>
          </p:cNvPr>
          <p:cNvGrpSpPr/>
          <p:nvPr/>
        </p:nvGrpSpPr>
        <p:grpSpPr>
          <a:xfrm rot="20003445" flipH="1" flipV="1">
            <a:off x="6806606" y="4705808"/>
            <a:ext cx="1281223" cy="1281223"/>
            <a:chOff x="4268971" y="2557130"/>
            <a:chExt cx="1281223" cy="1281223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C94731A-1027-4384-B13D-269476D95416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354C29D-90AA-4069-A2EC-487FEAA7E3AC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2148F00-F644-401E-95C3-7EC6C29EC6A6}"/>
              </a:ext>
            </a:extLst>
          </p:cNvPr>
          <p:cNvGrpSpPr/>
          <p:nvPr/>
        </p:nvGrpSpPr>
        <p:grpSpPr>
          <a:xfrm rot="1596555" flipH="1">
            <a:off x="6806606" y="2567458"/>
            <a:ext cx="1281223" cy="1281223"/>
            <a:chOff x="4268971" y="2557130"/>
            <a:chExt cx="1281223" cy="1281223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09EDDAF-A61E-4D19-89E9-4EEC70A896B1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0A88217-B324-4B0C-9829-1CC2472147A4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F490F-21C1-450E-B2D2-D013E100E276}"/>
              </a:ext>
            </a:extLst>
          </p:cNvPr>
          <p:cNvGrpSpPr/>
          <p:nvPr/>
        </p:nvGrpSpPr>
        <p:grpSpPr>
          <a:xfrm rot="1596555" flipV="1">
            <a:off x="4136067" y="4695480"/>
            <a:ext cx="1281223" cy="1281223"/>
            <a:chOff x="4268971" y="2557130"/>
            <a:chExt cx="1281223" cy="1281223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8211A8E-2BD0-4A90-A079-11A72C02769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46914AE-38C8-4338-8548-6E60880647D6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018A1B9-7A3E-47D5-8E09-CEB03368515E}"/>
              </a:ext>
            </a:extLst>
          </p:cNvPr>
          <p:cNvGrpSpPr/>
          <p:nvPr/>
        </p:nvGrpSpPr>
        <p:grpSpPr>
          <a:xfrm rot="20003445">
            <a:off x="4136067" y="2557130"/>
            <a:ext cx="1281223" cy="1281223"/>
            <a:chOff x="4268971" y="2557130"/>
            <a:chExt cx="1281223" cy="128122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DD961DA-0C0B-4B97-B1C0-83261F9DFFE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34F9E8A-6E3F-441E-9AF9-986751B18193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510297" y="1596321"/>
            <a:ext cx="3189768" cy="2135242"/>
            <a:chOff x="534391" y="1782382"/>
            <a:chExt cx="3189768" cy="213524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818756" y="2006694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85C3EE-1F9E-4FC6-AFB2-60FD777613F7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하나에 풀이 무성할 언덕 벌레는 둘 버리었습니다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이웃 이네들은 벌써 우는 자랑처럼 불러 듯합니다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이름과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하나에 내 하나에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EC99A24-9BFD-4F21-B216-C39AB305A021}"/>
              </a:ext>
            </a:extLst>
          </p:cNvPr>
          <p:cNvGrpSpPr/>
          <p:nvPr/>
        </p:nvGrpSpPr>
        <p:grpSpPr>
          <a:xfrm>
            <a:off x="510297" y="4349737"/>
            <a:ext cx="3189768" cy="2135242"/>
            <a:chOff x="534391" y="1782382"/>
            <a:chExt cx="3189768" cy="213524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E005567-A462-49B1-A638-431380373F5A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63CF05-FD94-4A9A-9A9F-309E851B9FE9}"/>
                </a:ext>
              </a:extLst>
            </p:cNvPr>
            <p:cNvSpPr txBox="1"/>
            <p:nvPr/>
          </p:nvSpPr>
          <p:spPr>
            <a:xfrm>
              <a:off x="818756" y="2006694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46CA6B7-7B12-4F71-939B-C466DB0B13B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80AB10-A570-4013-80F8-A8DCADA7392D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하나에 풀이 무성할 언덕 벌레는 둘 버리었습니다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이웃 이네들은 벌써 우는 자랑처럼 불러 듯합니다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이름과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하나에 내 하나에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3E8C54-93A1-4387-8BF4-44BCEB5E7BB5}"/>
              </a:ext>
            </a:extLst>
          </p:cNvPr>
          <p:cNvGrpSpPr/>
          <p:nvPr/>
        </p:nvGrpSpPr>
        <p:grpSpPr>
          <a:xfrm>
            <a:off x="8616578" y="1595576"/>
            <a:ext cx="3189768" cy="2135242"/>
            <a:chOff x="534391" y="1782382"/>
            <a:chExt cx="3189768" cy="2135242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D7997E-360C-4DAF-A72A-D6C68A6B6CB9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6AABC3-9344-465A-AD0D-A949167A5437}"/>
                </a:ext>
              </a:extLst>
            </p:cNvPr>
            <p:cNvSpPr txBox="1"/>
            <p:nvPr/>
          </p:nvSpPr>
          <p:spPr>
            <a:xfrm>
              <a:off x="818756" y="2006694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8283857-DDA9-4968-9C57-F073E1CF051C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DB8591A-2A01-42D0-96FD-B08F9A90B1AB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하나에 풀이 무성할 언덕 벌레는 둘 버리었습니다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이웃 이네들은 벌써 우는 자랑처럼 불러 듯합니다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이름과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하나에 내 하나에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59DB15-ED81-4C21-895B-9B27C424EAE5}"/>
              </a:ext>
            </a:extLst>
          </p:cNvPr>
          <p:cNvGrpSpPr/>
          <p:nvPr/>
        </p:nvGrpSpPr>
        <p:grpSpPr>
          <a:xfrm>
            <a:off x="8616578" y="4349737"/>
            <a:ext cx="3189768" cy="2135242"/>
            <a:chOff x="534391" y="1782382"/>
            <a:chExt cx="3189768" cy="213524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28CE13-3BB4-4FD2-89AC-6DDE72849D61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56180A-E28A-4415-A79C-0FFD61C62F15}"/>
                </a:ext>
              </a:extLst>
            </p:cNvPr>
            <p:cNvSpPr txBox="1"/>
            <p:nvPr/>
          </p:nvSpPr>
          <p:spPr>
            <a:xfrm>
              <a:off x="818756" y="2006694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EFA283E-7D12-436F-B0F8-83EE0C2F48E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2B933B-329F-4196-9993-0035B4FBF7A8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하나에 풀이 무성할 언덕 벌레는 둘 버리었습니다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이웃 이네들은 벌써 우는 자랑처럼 불러 듯합니다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이름과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하나에 내 하나에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07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438454-4445-470C-9B40-D588F897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E5AFEBE-345C-421D-9E6A-4A0DD540B24B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B4A39E7-0F8D-4B93-9BCE-D8074ADB296F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2F8684-B732-4FEA-8982-91A4BD399B9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E65F7B-89D6-4469-9DAC-DFF4F768E604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71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제목을 입력하세요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7BE77B-933E-4E29-84ED-CFFEE53737F1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38D8D6-5C84-4125-A95C-5518763A767D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A23D3C-5960-4B21-900E-32B2AD7CE85A}"/>
              </a:ext>
            </a:extLst>
          </p:cNvPr>
          <p:cNvGrpSpPr/>
          <p:nvPr/>
        </p:nvGrpSpPr>
        <p:grpSpPr>
          <a:xfrm>
            <a:off x="3280788" y="1669714"/>
            <a:ext cx="7985389" cy="2262199"/>
            <a:chOff x="3110667" y="1838000"/>
            <a:chExt cx="7985389" cy="2262199"/>
          </a:xfrm>
        </p:grpSpPr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468107ED-060B-4D2B-B4B8-5B7170FAE461}"/>
                </a:ext>
              </a:extLst>
            </p:cNvPr>
            <p:cNvSpPr/>
            <p:nvPr/>
          </p:nvSpPr>
          <p:spPr>
            <a:xfrm rot="5400000">
              <a:off x="3315783" y="1838001"/>
              <a:ext cx="1499267" cy="1499266"/>
            </a:xfrm>
            <a:prstGeom prst="arc">
              <a:avLst>
                <a:gd name="adj1" fmla="val 16029660"/>
                <a:gd name="adj2" fmla="val 21546426"/>
              </a:avLst>
            </a:prstGeom>
            <a:ln w="254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ACADE3C8-E92F-4B26-876F-71E7AB3ABFDF}"/>
                </a:ext>
              </a:extLst>
            </p:cNvPr>
            <p:cNvSpPr/>
            <p:nvPr/>
          </p:nvSpPr>
          <p:spPr>
            <a:xfrm>
              <a:off x="3315783" y="1838001"/>
              <a:ext cx="1499266" cy="1499267"/>
            </a:xfrm>
            <a:prstGeom prst="arc">
              <a:avLst>
                <a:gd name="adj1" fmla="val 5320067"/>
                <a:gd name="adj2" fmla="val 0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D282DF-26B8-4EF0-81EE-D81E702A196A}"/>
                </a:ext>
              </a:extLst>
            </p:cNvPr>
            <p:cNvSpPr txBox="1"/>
            <p:nvPr/>
          </p:nvSpPr>
          <p:spPr>
            <a:xfrm>
              <a:off x="3664505" y="2364596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75%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テキスト ボックス 17">
              <a:extLst>
                <a:ext uri="{FF2B5EF4-FFF2-40B4-BE49-F238E27FC236}">
                  <a16:creationId xmlns:a16="http://schemas.microsoft.com/office/drawing/2014/main" id="{EBA1A146-39FA-4967-9C3D-2658C99A2663}"/>
                </a:ext>
              </a:extLst>
            </p:cNvPr>
            <p:cNvSpPr txBox="1"/>
            <p:nvPr/>
          </p:nvSpPr>
          <p:spPr>
            <a:xfrm>
              <a:off x="3110667" y="3761645"/>
              <a:ext cx="19094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소제목을 입력하세요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83" name="원호 82">
              <a:extLst>
                <a:ext uri="{FF2B5EF4-FFF2-40B4-BE49-F238E27FC236}">
                  <a16:creationId xmlns:a16="http://schemas.microsoft.com/office/drawing/2014/main" id="{51807E6E-0D50-4549-A4EB-1EC1AA763D09}"/>
                </a:ext>
              </a:extLst>
            </p:cNvPr>
            <p:cNvSpPr/>
            <p:nvPr/>
          </p:nvSpPr>
          <p:spPr>
            <a:xfrm rot="5400000">
              <a:off x="6353730" y="1838001"/>
              <a:ext cx="1499267" cy="1499266"/>
            </a:xfrm>
            <a:prstGeom prst="arc">
              <a:avLst>
                <a:gd name="adj1" fmla="val 14005023"/>
                <a:gd name="adj2" fmla="val 21546426"/>
              </a:avLst>
            </a:prstGeom>
            <a:ln w="254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원호 83">
              <a:extLst>
                <a:ext uri="{FF2B5EF4-FFF2-40B4-BE49-F238E27FC236}">
                  <a16:creationId xmlns:a16="http://schemas.microsoft.com/office/drawing/2014/main" id="{C24EF368-F82F-413F-AA29-418500F82E70}"/>
                </a:ext>
              </a:extLst>
            </p:cNvPr>
            <p:cNvSpPr/>
            <p:nvPr/>
          </p:nvSpPr>
          <p:spPr>
            <a:xfrm>
              <a:off x="6353730" y="1838001"/>
              <a:ext cx="1499266" cy="1499267"/>
            </a:xfrm>
            <a:prstGeom prst="arc">
              <a:avLst>
                <a:gd name="adj1" fmla="val 5320067"/>
                <a:gd name="adj2" fmla="val 19460305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A5FAC7D-F110-4F7D-84FB-DFFD235439DD}"/>
                </a:ext>
              </a:extLst>
            </p:cNvPr>
            <p:cNvSpPr txBox="1"/>
            <p:nvPr/>
          </p:nvSpPr>
          <p:spPr>
            <a:xfrm>
              <a:off x="6702451" y="2364596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67%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テキスト ボックス 17">
              <a:extLst>
                <a:ext uri="{FF2B5EF4-FFF2-40B4-BE49-F238E27FC236}">
                  <a16:creationId xmlns:a16="http://schemas.microsoft.com/office/drawing/2014/main" id="{7018C5D2-CB15-42BB-9345-B1C0BCBBF8C4}"/>
                </a:ext>
              </a:extLst>
            </p:cNvPr>
            <p:cNvSpPr txBox="1"/>
            <p:nvPr/>
          </p:nvSpPr>
          <p:spPr>
            <a:xfrm>
              <a:off x="6148613" y="3761645"/>
              <a:ext cx="19094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소제목을 입력하세요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5A661EFA-5A32-489E-8F03-AF4FB2774977}"/>
                </a:ext>
              </a:extLst>
            </p:cNvPr>
            <p:cNvSpPr/>
            <p:nvPr/>
          </p:nvSpPr>
          <p:spPr>
            <a:xfrm rot="5400000">
              <a:off x="9391676" y="1838001"/>
              <a:ext cx="1499267" cy="1499266"/>
            </a:xfrm>
            <a:prstGeom prst="arc">
              <a:avLst>
                <a:gd name="adj1" fmla="val 10523546"/>
                <a:gd name="adj2" fmla="val 21546426"/>
              </a:avLst>
            </a:prstGeom>
            <a:ln w="254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4CC8E64E-20F0-42EC-8F8E-87D89D4070CE}"/>
                </a:ext>
              </a:extLst>
            </p:cNvPr>
            <p:cNvSpPr/>
            <p:nvPr/>
          </p:nvSpPr>
          <p:spPr>
            <a:xfrm>
              <a:off x="9391676" y="1838001"/>
              <a:ext cx="1499266" cy="1499267"/>
            </a:xfrm>
            <a:prstGeom prst="arc">
              <a:avLst>
                <a:gd name="adj1" fmla="val 5320067"/>
                <a:gd name="adj2" fmla="val 16420915"/>
              </a:avLst>
            </a:prstGeom>
            <a:ln w="381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8945867-EAD6-4BCA-93EB-EB7FA8C42A73}"/>
                </a:ext>
              </a:extLst>
            </p:cNvPr>
            <p:cNvSpPr txBox="1"/>
            <p:nvPr/>
          </p:nvSpPr>
          <p:spPr>
            <a:xfrm>
              <a:off x="9740397" y="2364596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51%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テキスト ボックス 17">
              <a:extLst>
                <a:ext uri="{FF2B5EF4-FFF2-40B4-BE49-F238E27FC236}">
                  <a16:creationId xmlns:a16="http://schemas.microsoft.com/office/drawing/2014/main" id="{8B07600B-BDD1-4554-BF48-18674D51DD9E}"/>
                </a:ext>
              </a:extLst>
            </p:cNvPr>
            <p:cNvSpPr txBox="1"/>
            <p:nvPr/>
          </p:nvSpPr>
          <p:spPr>
            <a:xfrm>
              <a:off x="9186559" y="3761645"/>
              <a:ext cx="19094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소제목을 입력하세요</a:t>
              </a:r>
              <a:endParaRPr kumimoji="1" lang="ja-JP" altLang="en-US" sz="1600" dirty="0">
                <a:latin typeface="+mn-ea"/>
              </a:endParaRPr>
            </a:p>
          </p:txBody>
        </p:sp>
      </p:grpSp>
      <p:pic>
        <p:nvPicPr>
          <p:cNvPr id="94" name="그래픽 93" descr="여자">
            <a:extLst>
              <a:ext uri="{FF2B5EF4-FFF2-40B4-BE49-F238E27FC236}">
                <a16:creationId xmlns:a16="http://schemas.microsoft.com/office/drawing/2014/main" id="{B69BA7CF-F47C-4927-963A-678C9EBF9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34" t="-1809" r="20813" b="1809"/>
          <a:stretch/>
        </p:blipFill>
        <p:spPr>
          <a:xfrm>
            <a:off x="-636225" y="2196310"/>
            <a:ext cx="2999649" cy="5266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DFA2E7-84F6-452A-A773-F1BC131384A0}"/>
              </a:ext>
            </a:extLst>
          </p:cNvPr>
          <p:cNvSpPr/>
          <p:nvPr/>
        </p:nvSpPr>
        <p:spPr>
          <a:xfrm>
            <a:off x="3115340" y="4244317"/>
            <a:ext cx="8282761" cy="22268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ABD70151-69F0-4979-A6F9-DA5923C94C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644915"/>
              </p:ext>
            </p:extLst>
          </p:nvPr>
        </p:nvGraphicFramePr>
        <p:xfrm>
          <a:off x="3209482" y="4377556"/>
          <a:ext cx="8056695" cy="2226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A5D8872-B0BE-4753-8E7E-72FEDBE3D6D7}"/>
              </a:ext>
            </a:extLst>
          </p:cNvPr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834E731-3232-4288-B5FE-75D062DAB897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1BBE970-7AE5-4D82-97AB-0B32FC0F3317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0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BAC8A67-4A27-401A-8978-900DE7EB9EE9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C5BD39-44F6-48EC-B7DE-1D7EEE27A1D0}"/>
              </a:ext>
            </a:extLst>
          </p:cNvPr>
          <p:cNvSpPr/>
          <p:nvPr/>
        </p:nvSpPr>
        <p:spPr>
          <a:xfrm>
            <a:off x="6356402" y="325690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ED81CF-3D8B-44E9-B52D-81B3D0D3984C}"/>
              </a:ext>
            </a:extLst>
          </p:cNvPr>
          <p:cNvSpPr/>
          <p:nvPr/>
        </p:nvSpPr>
        <p:spPr>
          <a:xfrm>
            <a:off x="6364309" y="49508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63B874-6664-435F-8B7F-3EA18182F8CD}"/>
              </a:ext>
            </a:extLst>
          </p:cNvPr>
          <p:cNvSpPr/>
          <p:nvPr/>
        </p:nvSpPr>
        <p:spPr>
          <a:xfrm>
            <a:off x="6348493" y="1562954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89F7FB-06E4-45A4-BF70-C81C57EDF668}"/>
              </a:ext>
            </a:extLst>
          </p:cNvPr>
          <p:cNvSpPr/>
          <p:nvPr/>
        </p:nvSpPr>
        <p:spPr>
          <a:xfrm>
            <a:off x="6348493" y="3256904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16B02-34F9-4CCF-8101-E4FA3D238B05}"/>
              </a:ext>
            </a:extLst>
          </p:cNvPr>
          <p:cNvSpPr/>
          <p:nvPr/>
        </p:nvSpPr>
        <p:spPr>
          <a:xfrm>
            <a:off x="6348493" y="4950854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990CB-903B-4AE0-89AC-17CE2D422A08}"/>
              </a:ext>
            </a:extLst>
          </p:cNvPr>
          <p:cNvSpPr txBox="1"/>
          <p:nvPr/>
        </p:nvSpPr>
        <p:spPr>
          <a:xfrm>
            <a:off x="6572414" y="189843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F94FD-EE7C-401F-AB7F-2693CD06CBB8}"/>
              </a:ext>
            </a:extLst>
          </p:cNvPr>
          <p:cNvSpPr txBox="1"/>
          <p:nvPr/>
        </p:nvSpPr>
        <p:spPr>
          <a:xfrm>
            <a:off x="6572414" y="3601422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14357-6A3F-4DFC-9D38-C8C06B9DFE1F}"/>
              </a:ext>
            </a:extLst>
          </p:cNvPr>
          <p:cNvSpPr txBox="1"/>
          <p:nvPr/>
        </p:nvSpPr>
        <p:spPr>
          <a:xfrm>
            <a:off x="6559590" y="5294247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06192-A155-4F6C-B1B2-D83F914DFE5B}"/>
              </a:ext>
            </a:extLst>
          </p:cNvPr>
          <p:cNvSpPr txBox="1"/>
          <p:nvPr/>
        </p:nvSpPr>
        <p:spPr>
          <a:xfrm>
            <a:off x="7430723" y="1872055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5365D-637C-463C-888F-00B586AA8594}"/>
              </a:ext>
            </a:extLst>
          </p:cNvPr>
          <p:cNvSpPr txBox="1"/>
          <p:nvPr/>
        </p:nvSpPr>
        <p:spPr>
          <a:xfrm>
            <a:off x="7430723" y="3561480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09F88-EB46-4706-A6FB-3180D1627522}"/>
              </a:ext>
            </a:extLst>
          </p:cNvPr>
          <p:cNvSpPr txBox="1"/>
          <p:nvPr/>
        </p:nvSpPr>
        <p:spPr>
          <a:xfrm>
            <a:off x="7430723" y="5250905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876CAE-382E-4F61-8810-CD0CF7C33BAF}"/>
              </a:ext>
            </a:extLst>
          </p:cNvPr>
          <p:cNvSpPr/>
          <p:nvPr/>
        </p:nvSpPr>
        <p:spPr>
          <a:xfrm>
            <a:off x="863600" y="1480800"/>
            <a:ext cx="4862623" cy="49795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F18EFBB5-C6F1-49FE-8E21-B12BE5019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578560"/>
              </p:ext>
            </p:extLst>
          </p:nvPr>
        </p:nvGraphicFramePr>
        <p:xfrm>
          <a:off x="-367877" y="1706970"/>
          <a:ext cx="7194643" cy="460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9120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3881A1A-AB10-4C3E-A66E-8EC96EADE335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50E123-85DA-46AB-9109-7C6C09184216}"/>
              </a:ext>
            </a:extLst>
          </p:cNvPr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25C61B2-067D-481F-96E9-87506BF7CFDF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48A25-7D9A-43E5-981F-4383039FB404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373B2-705D-4072-B33C-9CC209265CDE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4DD58-A12E-45A6-9FA2-028F2F726A4F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77FF07-5CBE-48FA-ABAE-98E1BA8BA0DD}"/>
              </a:ext>
            </a:extLst>
          </p:cNvPr>
          <p:cNvGrpSpPr/>
          <p:nvPr/>
        </p:nvGrpSpPr>
        <p:grpSpPr>
          <a:xfrm>
            <a:off x="622731" y="4270782"/>
            <a:ext cx="2613198" cy="1575796"/>
            <a:chOff x="789221" y="2006694"/>
            <a:chExt cx="2613198" cy="15757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2D648B-3BAA-4B2D-BEF6-D77A8F7FC695}"/>
                </a:ext>
              </a:extLst>
            </p:cNvPr>
            <p:cNvSpPr txBox="1"/>
            <p:nvPr/>
          </p:nvSpPr>
          <p:spPr>
            <a:xfrm>
              <a:off x="818756" y="2006694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44CB35A-A3E2-41B3-AD47-CB5391927B00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DFB271-2E1A-4396-9318-3358C89EA0EF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이름과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내 하나에 있습니다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35220F-99DF-49CC-9443-A8E87A62BE3A}"/>
              </a:ext>
            </a:extLst>
          </p:cNvPr>
          <p:cNvGrpSpPr/>
          <p:nvPr/>
        </p:nvGrpSpPr>
        <p:grpSpPr>
          <a:xfrm>
            <a:off x="7654396" y="1603880"/>
            <a:ext cx="2613198" cy="1575796"/>
            <a:chOff x="789221" y="2006694"/>
            <a:chExt cx="2613198" cy="15757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CA26DC4-886E-4B5E-AFB2-2A843BD05BD0}"/>
                </a:ext>
              </a:extLst>
            </p:cNvPr>
            <p:cNvSpPr txBox="1"/>
            <p:nvPr/>
          </p:nvSpPr>
          <p:spPr>
            <a:xfrm>
              <a:off x="818756" y="2006694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7F779F9-7352-4A6E-9998-CC0266A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39A3FF-E04A-4F97-9EA4-5EA4A2639D8B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이름과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내 하나에 있습니다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709E3BD-9648-4E68-8378-C5E14055DE01}"/>
              </a:ext>
            </a:extLst>
          </p:cNvPr>
          <p:cNvGrpSpPr/>
          <p:nvPr/>
        </p:nvGrpSpPr>
        <p:grpSpPr>
          <a:xfrm>
            <a:off x="8757618" y="4269527"/>
            <a:ext cx="2613198" cy="1575796"/>
            <a:chOff x="789221" y="2006694"/>
            <a:chExt cx="2613198" cy="157579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019DC1-3E61-4CC8-9845-D10084520CA0}"/>
                </a:ext>
              </a:extLst>
            </p:cNvPr>
            <p:cNvSpPr txBox="1"/>
            <p:nvPr/>
          </p:nvSpPr>
          <p:spPr>
            <a:xfrm>
              <a:off x="818756" y="2006694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BAA2603-8E64-4997-8B10-6C46CEC3D5AE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A5AD01-4FB6-4F84-95C6-735EB349C99F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이름과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내 하나에 있습니다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28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11905"/>
            <a:ext cx="2323716" cy="633558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D373657-EE52-40A5-B8EE-D091C5AF18B6}"/>
              </a:ext>
            </a:extLst>
          </p:cNvPr>
          <p:cNvGrpSpPr/>
          <p:nvPr/>
        </p:nvGrpSpPr>
        <p:grpSpPr>
          <a:xfrm>
            <a:off x="1112561" y="1889588"/>
            <a:ext cx="9899542" cy="4269631"/>
            <a:chOff x="828674" y="1206872"/>
            <a:chExt cx="11219581" cy="4838958"/>
          </a:xfrm>
          <a:solidFill>
            <a:schemeClr val="accent2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374AA54-4377-4975-AEE3-E98D0BF6EC6C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D47C7E9-30E9-4051-BCF2-5F90154C3A60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BF6E267-F488-4E92-8757-4B4161FB0061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26FE756-D5EF-4D30-AD47-BF6533D30B4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777A9B1A-34D3-4CA6-9423-008664A79D3A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C5F331B-003D-4F54-A884-18D8A0C7F99C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8041DED-B67F-451B-8D4D-88832E030F45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362FF9E-71D0-4638-8BF9-9C89F039506C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52BFAE5-5F56-4FD9-81BB-1EA82A003D9B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89CF1F2E-F60C-4E71-8476-8E3C4E4BB9D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8BF912B-58B5-4A1B-BFA0-327A4EC4EF3C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C1FA6B0-3BF7-4020-AAB5-6D2D35AB19C5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DCC4C8-7A15-4915-9257-C4FA44595CAB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5A55382-A26C-443E-B6B8-229264F77636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65A927-E579-488B-A99B-3349E1CF47D1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10572E4-C2D4-4D14-92D9-117739DC5D73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D47CE605-2089-4C4F-9DE0-88530A07F34C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5941C70-0953-447C-8619-2CBF57B7CEAA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69FFFD7-2F9B-45FE-B6A7-7F9E3AAA82A8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A7CEF71-D36C-4018-9A21-B5C937FE3EA7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AB24B7D-F39B-49D9-A29E-FCC03E3B71E3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ACA11D9E-A787-4AF3-9A33-D4B8744DA878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968860E4-A1E4-4F18-A482-5CBDD075501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D7E52C8B-10F4-402A-B762-0D74E219CAC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B6CED8C-83DE-410F-8FF9-CB9522AF647C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FA8E2B-5BB3-4202-BD02-2A8448EC4B28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E067D587-B03F-4EEA-A37F-34C8C542B150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774E55A-842C-404D-BAAD-3F0DD6B52E2D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1DD6E2E8-F6AB-464D-810B-A14A8960DF76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07E4500-B26F-4603-B271-E9CA5301D6F1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CAE7AE51-881A-4D25-A9BB-DF703815E7B8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778355C9-6745-4129-9A6F-D0A3511CFB2D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8CF040BF-1947-4BC0-8B65-2367FBF98692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BDEB3AA-7D18-4DD8-81E8-AEABAA22C4F2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74337E5-3AB4-4D2A-98BB-FDE00CD8849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AB550C0B-68A1-47A6-A86F-38CE0C5F94B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69B823B-A9A4-4688-827F-1E36047498AA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14335BD6-0D3D-40B2-A443-7A2203117F3C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9FA08B03-4E31-48D1-800F-F088EB00285B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18E4C8BB-845A-4566-A1B6-F4EBFCC1AE86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CE93ACC-510F-4632-A354-C1C96256F2E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75A67C4E-EE3E-4E8E-A3D4-BB7B6004802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2B9C3A5-B794-4B39-BC7F-9F5628BEFB82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79DC462C-8285-4F6A-B973-0CF97CD67CFF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CBFB757-7473-45E6-97C0-8985FAFC5AA8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4CB3B6FF-41E3-4BD6-A864-12120EAD88C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FFA2FD40-F126-423C-84F1-6B030B4C0516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A6DDF884-2626-4C9F-B111-8710F7D395F2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F1D7FABE-9016-47B3-AB69-87ABBB81ACCD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176928C-B37C-4FE8-826B-DA5787860298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D6871A30-49D2-4BCC-BE8C-2AC88523EF52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927C1162-6BE4-4BA6-8D74-CE4082278AD5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844E4C55-2C8C-4AA8-BE97-08E7A3ADDF45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E3F86484-1A79-4135-ACC4-BC6DD09637C2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BEBB90F-9A44-4935-8219-296EAB2EDF34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06F5D34-E07E-4D74-988E-8DBDFDB4F810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6AB4A02-24A8-48F8-8A01-A3935D97560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02141F8-E90D-44D4-BA0C-853AFD851B27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C28D19E7-3A55-4E94-8A27-E5B33BBE58F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5183D09-7C8C-489E-91C9-60A55505AAFC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61BCA3AB-264B-465E-8665-B1A47986C440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6F163165-2D18-4262-8B29-901F626E401D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A2B3C7EC-953F-4C3A-BFAB-5271F74E3AEE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71913BA-A9FC-4A43-BFE2-2822C034B0B0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7970D73-89A4-4880-AD2A-E5049B16171F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E6CD9210-B458-4D7D-A82D-3F9FAA280D5E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69FC786-EFE9-4207-B465-4DCAA6B18E6A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4D97B90-28C7-4B19-87B7-A68BA5933C29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9724623D-F3E1-4D5C-AF06-B9F7727AD23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DEBD521D-F486-4D5C-AB0B-8987F7FA93CF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B83739B3-BC27-441A-8D88-05D9D28BF757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00592FF3-3104-4CA9-8071-8F6D4D1211E0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361C76FB-8278-4C00-80E1-DBB11F8C85A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780D70-1844-4EDD-B89B-FD27382552D4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23C9FA21-A83B-419C-A3BE-F18ECEDE0B02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6DD1F35-7B7A-40B9-9BEF-A48FF9EBCBA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85FFFE62-D2CF-47C6-B91D-3FD76E2D77D4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08EDD553-DE1F-474F-8AD4-202EAC4EF298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95757A78-316B-4D55-8F0B-39800869008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FC00E3A4-8D3A-401C-936A-C6CEB6E89138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6C4F274-F791-4169-AB6C-09EA38FC0C5A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7D8FE87-A2F9-49B2-98AB-FB825430F1E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F83643D-C064-4DA5-9AB7-9C309D9FC9F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155087B-9CDC-4982-84EB-070EE4E103A3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77030D84-6A07-4FC2-B590-230DEF744D3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554A30-709D-4EE7-8E5B-11368F8D5C21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F86D2C09-BC77-45C3-A6A2-523298722E6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4F7D1F-631A-40BB-BD57-30E0AC42085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2992750D-5B73-4816-9868-65024E6146E2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8E2AACB-47BD-4162-900D-2FDBC0F125BD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05393A6E-A823-4178-ACC0-D0195E7DE3D7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E6AB750-9C1C-44DD-8699-1739DA2CB7C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1A65705B-ED94-4CE8-967D-2FB8C8FAFD37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3FF2AEA6-EB6C-4228-8E8A-7C3CADAA64E4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60C6C135-229C-43DC-8884-13C5699983D4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3DDDC28E-C7F3-4F5B-92BD-5F216ADD33D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49018144-6B62-4F4B-9C1B-BDA583245E11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88D6B23-499C-4350-B95F-4CBB606D7495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32DDCC87-290D-4856-8F05-89EB8AEB7C18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2070A51-E8E5-400C-BBE4-BEB439139C72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021FE8C7-63C0-4A84-B0EF-96D06905E465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5BC51D9B-D45E-43C2-99EA-F76507837564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53802DB2-AAB8-4D17-A695-48D3BD0D958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FF7E870B-81F3-4642-A4E2-04FC1E52EF5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6450F708-C71F-40F7-A3E3-4B8429D560D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03BA4AD7-0F56-451D-A6CB-18BC2044F712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8BAEFA1C-A0F1-44F3-AE87-C91C60A37115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3E7CBBF3-4FEB-4E22-B205-12A07C5E8C14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F68145A-6C0C-4910-8BCE-9D6F2CF07FFE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8A63BDB-AA55-478A-8289-BDC33E28955B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56FB8D00-8D80-468C-84B6-85C6F2494C17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49D4D394-7E89-4009-B14C-25ABE592E41A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768FFE64-3D07-4D93-9BD5-35A6AC47D4AC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2BB2253-E0BF-4014-8039-DD50E93B57E3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4FE10FA4-18E1-4E3D-BEC7-9D3868B33352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0ACC2937-920E-41ED-BE76-79307D0C8D77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2F96661-885D-4EE1-A485-8665A9546DE3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ABDBF31-D6BE-44F3-AAE9-D796C326EC04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D479DAC7-1C4C-4CA0-80EC-B8D7B4F129CB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D605C852-C3A2-4EF4-8184-FF7A676B24F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E84D089-A415-4E63-9AB3-C24F3A03DCE2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2D5CDB07-4B71-43E2-8F7B-B75B9FEBF732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AFCF6305-B72C-47C2-8760-6978DFB1DE91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5B7F09B6-8A19-4029-B77F-EA9976C140F2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8B9C7B1E-86C5-4436-AD02-EBE21E668DEA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A66A84B-F2F3-422A-A474-C89C6A5E0C65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81FC4C15-A7CA-4A4D-9E24-A4AECA101302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74120326-8A04-4EED-8826-D5BB5C236CB9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06C8BE4F-C440-4634-BADF-B801C0B6A6FE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33C566F3-F5E3-45C8-915B-B491A290D528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45A479F3-8EA4-4B8B-A9A3-6E222A5C9856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7D1E2EAF-B1CC-4462-A9D6-89F03C47AA3D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14A0571-08DE-4CA4-B665-EF7A65C4D2F7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58F2EB07-765E-4326-BAAF-E3532554B5A5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95DA57EE-0D36-4273-BFE5-42BAA0A3524A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0657CCE-94A7-4A85-924B-DD85BAA030F2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EE134EB4-5399-4BA4-91EC-B3AAE3B587EC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990BFADE-3668-4105-A3E3-5FC2649DCF90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181CAB12-CEBF-4E01-92A3-FB6C9B2FF9FA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58EEE936-7AF6-420D-AFB6-20835F7DE2B2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A0578DA4-476D-47C8-91EC-D72318403B2C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46B306DF-8525-4D9A-B529-104DFB457D34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B9B682D9-E144-427D-9E67-DCB1A2F58C09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7989518B-1E13-4173-A61A-802ECDDC4E57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EBB0B1BD-2A53-43B8-9CCB-686D78152A2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69B661C-DAC6-4A0A-94B4-EA4FADD2A0BC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621015D8-ADFF-4238-9221-F8B580B389C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89AF0F33-E27E-465A-91B6-2CB8C3B5D8CF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718033E1-D492-4F08-987B-0BDDCE06C915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0A619C53-B604-48E4-BD5A-645B98663AF5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79030CF-280E-4AF3-952D-A69970DA76C2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8D9B0B7-CC1C-4A02-97AE-CB9BA4B78F59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A7F90C17-1A54-4E01-8957-FD54ACCDC09B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C0E8C1CD-E41B-492E-AC13-28B4D9F85C15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E7CB19D1-93FF-4089-8B51-62086DCC9AD2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C2DA2A69-A24D-4471-9F0C-0B5E5CB70868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905AE706-EFF1-447A-824C-8F036B839662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290AFDFC-8AE3-4F01-A43E-9F9D51DE64E2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1D4EE53E-0ABC-4648-9EDE-7BC20EF00CCD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0854A0C-EFE5-4800-9EA1-448BBC01897C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9B6C1994-18E9-4468-B5E4-1D841D65E491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5A7095A8-3322-4060-99F0-26ADE442433F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414D5295-04EE-4354-8F3D-57128BC62447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03D470FE-67B9-4CA4-AB1F-10D9D23FD778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6503F63-C218-4570-902B-FB79DB9B846A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881446E-D615-43BE-B0A9-789BDCC3A919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1DE0548E-C896-4317-87C4-3F0449266427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58695F00-E66E-47BF-A5D7-7B89F6558BE4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8A933B89-2142-40A8-8EEB-27F28C25A9A2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0FA6F919-7C1D-4E40-B720-8987DE14A595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CEF371EB-EAA3-4B55-860C-24B09479E9A0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48950728-566D-4495-808C-4FCC5804EE98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479FBACF-AD14-4311-8E44-B3778A60A50F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C7E9CA1-417F-4D8B-A310-04776961AF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96B60DA3-3BAE-423E-9D89-21A7D1613A7D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E563C76C-2482-41F6-A37F-DF071321379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62746C5F-D3B2-4F94-8D4C-37817A601F32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99AA15C2-41CA-4DD8-8077-4D2238BA51C5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00093727-36E0-4E40-B86C-95A5FD6CDFB1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49A88F7B-1FFC-48A3-B0FD-9378F12E3008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8A101559-3157-4B61-9C8F-87E2C3A3B31F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B5A1D215-28B9-4CD6-A37C-3436A6863189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76E1AFE0-BD62-40C2-A590-01D040A17836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16F20F26-9A5F-40C6-B298-1B6407A31484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DA2DF773-0E05-4D59-8105-4FAA1EB43DFA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6A0D54C-A181-4640-BD06-B66581D63707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A40CB9FA-5342-4669-B2C8-A596FCF5AF1E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F0558FF2-712C-4A7F-85C3-2FF6E733AAA3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4E664F4F-F569-4FCB-933A-EB5BCA606DA3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40859BCB-948E-4CC1-95E7-E80654AC25FC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A9DC4184-185B-4E7C-A8F9-8DFC6C7B6F7A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FB10C6AF-70FA-4B74-9BA3-4B89A08E57C6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B2330B8A-4C2E-4970-9281-9BBE2266DD24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C5D3628C-AB26-4E26-8744-44E914DE8EB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40973EE9-665E-40B8-903D-B70EB6F3DFDE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CFF79D35-F70E-46DF-8B31-10F1A93DAF3E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2EEC9E67-96D7-40BE-B87A-BCDD384B4B64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13E5D7AD-4A15-45EF-8C54-2CE90F5D7BF4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AB66462C-0955-45E7-B14D-7AEDA2FE5226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45DF7B4F-D900-4E8E-A485-2EB7E06C155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8D1495BD-ED01-4615-B233-D27F516662F7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EFF9CD96-E575-461C-815F-BE1A50407992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BD1D09AF-0ECD-4873-9C86-2D1C6706A607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8FD2423-ABE0-4879-ADE1-7C6CABFBC2D9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828D227A-8867-4ABA-A619-8D52BD322B3A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63AAA8F2-5870-4FB3-9A0F-F35C296E3F6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76CED755-8C44-481F-90CC-6D94DCA6CEE8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8EA43513-8BB7-4555-83BF-4BBBC8E40709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60628C2C-81C0-4F30-9CAE-88E31B045CC0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581383A7-F443-4839-86FA-B5B45CB1C4A8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86BEB850-E01A-477D-92FF-D2F41C41A58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54" name="TextBox 253">
            <a:extLst>
              <a:ext uri="{FF2B5EF4-FFF2-40B4-BE49-F238E27FC236}">
                <a16:creationId xmlns:a16="http://schemas.microsoft.com/office/drawing/2014/main" id="{815C2963-E368-49FF-932B-2D324793CF85}"/>
              </a:ext>
            </a:extLst>
          </p:cNvPr>
          <p:cNvSpPr txBox="1"/>
          <p:nvPr/>
        </p:nvSpPr>
        <p:spPr>
          <a:xfrm>
            <a:off x="280667" y="6412502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http://simplemaps.com/resources/svg-maps</a:t>
            </a:r>
          </a:p>
        </p:txBody>
      </p:sp>
    </p:spTree>
    <p:extLst>
      <p:ext uri="{BB962C8B-B14F-4D97-AF65-F5344CB8AC3E}">
        <p14:creationId xmlns:p14="http://schemas.microsoft.com/office/powerpoint/2010/main" val="1746299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8D40B6-1470-4F1C-A74A-AF2A3ED2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1C2CC5A-9AEE-4BD2-911B-91F3C6B06B4D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F642D83-17FD-4FAC-943B-C87D606F8259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985113B-278E-4F7F-9FFD-0EEBF63A03E3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5244F4-247E-458C-97FF-4310F4C88180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71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제목을 입력하세요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7396C9-1BA2-4BC9-B8B3-51DAC4F844E4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44DDAF-4A78-4706-A30C-118867658224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57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73A955-7237-4D7B-901A-2A8709AC189E}"/>
              </a:ext>
            </a:extLst>
          </p:cNvPr>
          <p:cNvSpPr/>
          <p:nvPr/>
        </p:nvSpPr>
        <p:spPr>
          <a:xfrm>
            <a:off x="280667" y="1343804"/>
            <a:ext cx="5815333" cy="49067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43804"/>
            <a:ext cx="2323716" cy="633558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616D4074-E8E7-46D4-B1D7-42179975BA05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2"/>
          </a:solidFill>
        </p:grpSpPr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F2348CFE-11EF-41AB-90D1-AFCD02936A17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565840F0-A673-42D1-9AB9-99D8CCE59686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B9977EE3-1CBE-49A0-8FD3-F664B430B7E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C5415D79-CFAC-4371-9DCB-2685D20A88BB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18E36A44-7A8C-4625-A927-47186BB3533C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3DE5FE6B-F9CA-4B92-BF48-F65EF075696D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3DCAFB0-2EAB-43CF-B500-92CDB89CE208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9F769B18-FB99-49C8-A888-02B2B59045E7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08E613A4-F333-4DCB-B06C-67F9E25AB470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3DEDEBA7-39F6-4188-B950-1D2A7E9730F6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9C2ACE48-3F6A-49F6-95A5-51B87D6E46EF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7C576FDB-42A5-4DA7-8B9E-C5D8D886D5D9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01D3CCCF-22FC-4B26-A52E-4BE696F4EFC9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C20A668C-1DB2-47F9-BE99-33E246D7C288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C8D5F740-6C34-4747-9A46-0AF478561619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C0A0BD1C-50EC-42A7-AFBA-BD6104D19F3F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C4751123-6AFD-4914-8951-0455044F2337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A770D4D9-374C-498F-8F33-3160EA191CA4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E13B6B96-3CF1-41FC-9C86-3F4A5C88FC6C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6395E272-1D8B-4AB4-8B31-07942D68722C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1E1F2FBB-AF6D-4EF4-BC34-FEF1BDFB239E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1323A83E-8BC4-4314-9B3A-0D545E76E612}"/>
              </a:ext>
            </a:extLst>
          </p:cNvPr>
          <p:cNvSpPr txBox="1"/>
          <p:nvPr/>
        </p:nvSpPr>
        <p:spPr>
          <a:xfrm>
            <a:off x="280667" y="6412516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pt-BR" altLang="ko-KR" sz="1600" dirty="0">
                <a:solidFill>
                  <a:srgbClr val="554F4D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rgbClr val="554F4D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9FB92C-E08E-4702-8D4E-BC708D857333}"/>
              </a:ext>
            </a:extLst>
          </p:cNvPr>
          <p:cNvGrpSpPr/>
          <p:nvPr/>
        </p:nvGrpSpPr>
        <p:grpSpPr>
          <a:xfrm>
            <a:off x="594313" y="2521591"/>
            <a:ext cx="5237499" cy="1493036"/>
            <a:chOff x="594313" y="2521591"/>
            <a:chExt cx="5283768" cy="15062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A1B9AAC-997C-46E8-B5F2-E11BADCDE091}"/>
                </a:ext>
              </a:extLst>
            </p:cNvPr>
            <p:cNvSpPr/>
            <p:nvPr/>
          </p:nvSpPr>
          <p:spPr>
            <a:xfrm>
              <a:off x="594313" y="2521591"/>
              <a:ext cx="1506226" cy="15062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E0A3F9B0-57CE-44D8-91EB-ACB934E33B33}"/>
                </a:ext>
              </a:extLst>
            </p:cNvPr>
            <p:cNvSpPr/>
            <p:nvPr/>
          </p:nvSpPr>
          <p:spPr>
            <a:xfrm>
              <a:off x="2483084" y="2521591"/>
              <a:ext cx="1506226" cy="1506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D32DD17C-9849-4957-A84A-62CD2B5FB09E}"/>
                </a:ext>
              </a:extLst>
            </p:cNvPr>
            <p:cNvSpPr/>
            <p:nvPr/>
          </p:nvSpPr>
          <p:spPr>
            <a:xfrm>
              <a:off x="4371855" y="2521591"/>
              <a:ext cx="1506226" cy="15062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525278" y="4432449"/>
            <a:ext cx="5306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가을 위에도 하나에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프랑시스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가득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이름을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그러나 까닭이요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까닭입니다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위에도 지나가는 내린 이국 사람들의 하나에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7EAF9-BA57-4F24-BC16-8248AA73A691}"/>
              </a:ext>
            </a:extLst>
          </p:cNvPr>
          <p:cNvSpPr txBox="1"/>
          <p:nvPr/>
        </p:nvSpPr>
        <p:spPr>
          <a:xfrm>
            <a:off x="1100200" y="2994019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E73D056-FE70-4D75-8771-A9D76DAF179A}"/>
              </a:ext>
            </a:extLst>
          </p:cNvPr>
          <p:cNvSpPr txBox="1"/>
          <p:nvPr/>
        </p:nvSpPr>
        <p:spPr>
          <a:xfrm>
            <a:off x="2964537" y="2994019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B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146BF4E0-8566-4185-9376-6A22FB752290}"/>
              </a:ext>
            </a:extLst>
          </p:cNvPr>
          <p:cNvSpPr txBox="1"/>
          <p:nvPr/>
        </p:nvSpPr>
        <p:spPr>
          <a:xfrm>
            <a:off x="4828873" y="2994019"/>
            <a:ext cx="478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03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E1DBB-13E2-4867-9811-D7425012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table of contents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40154" y="2230106"/>
            <a:ext cx="3538469" cy="690146"/>
            <a:chOff x="440154" y="2095500"/>
            <a:chExt cx="3538469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2727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제목을 입력하세요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40154" y="3341187"/>
            <a:ext cx="3538469" cy="690146"/>
            <a:chOff x="440154" y="2095500"/>
            <a:chExt cx="3538469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2727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제목을 입력하세요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440154" y="4452268"/>
            <a:ext cx="3538469" cy="690146"/>
            <a:chOff x="440154" y="2095500"/>
            <a:chExt cx="3538469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2727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제목을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440154" y="5563349"/>
            <a:ext cx="3538469" cy="690146"/>
            <a:chOff x="440154" y="2095500"/>
            <a:chExt cx="3538469" cy="69014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78963"/>
              <a:ext cx="2727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제목을 입력하세요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72AFAF-07D8-4D3A-A71F-BA8817913054}"/>
              </a:ext>
            </a:extLst>
          </p:cNvPr>
          <p:cNvSpPr/>
          <p:nvPr/>
        </p:nvSpPr>
        <p:spPr>
          <a:xfrm>
            <a:off x="275306" y="1332669"/>
            <a:ext cx="5520561" cy="5135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E6D5B9-DFCE-41C8-A96F-F5946A46AE0C}"/>
              </a:ext>
            </a:extLst>
          </p:cNvPr>
          <p:cNvSpPr/>
          <p:nvPr/>
        </p:nvSpPr>
        <p:spPr>
          <a:xfrm>
            <a:off x="272792" y="1320293"/>
            <a:ext cx="734725" cy="7347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344C50-DBF3-4E4A-A1C9-FE6469704066}"/>
              </a:ext>
            </a:extLst>
          </p:cNvPr>
          <p:cNvSpPr txBox="1"/>
          <p:nvPr/>
        </p:nvSpPr>
        <p:spPr>
          <a:xfrm>
            <a:off x="415282" y="1366180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FF775B4-1CC3-47EF-8ADC-B0A8409A1D36}"/>
              </a:ext>
            </a:extLst>
          </p:cNvPr>
          <p:cNvSpPr txBox="1"/>
          <p:nvPr/>
        </p:nvSpPr>
        <p:spPr>
          <a:xfrm>
            <a:off x="2711616" y="5789064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86%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A2C9C9-3B67-4AC7-B9F1-32841B2EB729}"/>
              </a:ext>
            </a:extLst>
          </p:cNvPr>
          <p:cNvGrpSpPr/>
          <p:nvPr/>
        </p:nvGrpSpPr>
        <p:grpSpPr>
          <a:xfrm>
            <a:off x="1649994" y="2056976"/>
            <a:ext cx="2902854" cy="3166157"/>
            <a:chOff x="1649994" y="2064863"/>
            <a:chExt cx="2902854" cy="316615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220B3BA-319E-4BCF-8947-10401B229E22}"/>
                </a:ext>
              </a:extLst>
            </p:cNvPr>
            <p:cNvSpPr/>
            <p:nvPr/>
          </p:nvSpPr>
          <p:spPr>
            <a:xfrm>
              <a:off x="1649994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68B2C0C-3AAF-405B-807F-4AA4D8D5F694}"/>
                </a:ext>
              </a:extLst>
            </p:cNvPr>
            <p:cNvSpPr/>
            <p:nvPr/>
          </p:nvSpPr>
          <p:spPr>
            <a:xfrm>
              <a:off x="1946047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221EB07-B82B-41B9-9AA3-24E5960093F6}"/>
                </a:ext>
              </a:extLst>
            </p:cNvPr>
            <p:cNvSpPr/>
            <p:nvPr/>
          </p:nvSpPr>
          <p:spPr>
            <a:xfrm>
              <a:off x="2242100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3487CC2-5412-4F2D-9D85-AED605CA23BE}"/>
                </a:ext>
              </a:extLst>
            </p:cNvPr>
            <p:cNvSpPr/>
            <p:nvPr/>
          </p:nvSpPr>
          <p:spPr>
            <a:xfrm>
              <a:off x="2538152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91B29E0-FC35-4F45-B40C-66E6B972B728}"/>
                </a:ext>
              </a:extLst>
            </p:cNvPr>
            <p:cNvSpPr/>
            <p:nvPr/>
          </p:nvSpPr>
          <p:spPr>
            <a:xfrm>
              <a:off x="2834205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EEEA034-E44D-4F26-A3C4-F25A760E8AF5}"/>
                </a:ext>
              </a:extLst>
            </p:cNvPr>
            <p:cNvSpPr/>
            <p:nvPr/>
          </p:nvSpPr>
          <p:spPr>
            <a:xfrm>
              <a:off x="3130257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A7F7782-EFF3-4CC7-A4D1-33C55A7393AF}"/>
                </a:ext>
              </a:extLst>
            </p:cNvPr>
            <p:cNvSpPr/>
            <p:nvPr/>
          </p:nvSpPr>
          <p:spPr>
            <a:xfrm>
              <a:off x="3426309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4394BFB-ABB6-4817-930E-74C56116DAD8}"/>
                </a:ext>
              </a:extLst>
            </p:cNvPr>
            <p:cNvSpPr/>
            <p:nvPr/>
          </p:nvSpPr>
          <p:spPr>
            <a:xfrm>
              <a:off x="3722363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C8FA7A0-643F-4E4C-B6E9-860770DB75B4}"/>
                </a:ext>
              </a:extLst>
            </p:cNvPr>
            <p:cNvSpPr/>
            <p:nvPr/>
          </p:nvSpPr>
          <p:spPr>
            <a:xfrm>
              <a:off x="4018415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34C6964-5D5E-49BE-92DF-B457AE9866A6}"/>
                </a:ext>
              </a:extLst>
            </p:cNvPr>
            <p:cNvSpPr/>
            <p:nvPr/>
          </p:nvSpPr>
          <p:spPr>
            <a:xfrm>
              <a:off x="4314468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ED46B97-59A8-4B12-A4E4-AEC6A4A87851}"/>
                </a:ext>
              </a:extLst>
            </p:cNvPr>
            <p:cNvSpPr/>
            <p:nvPr/>
          </p:nvSpPr>
          <p:spPr>
            <a:xfrm>
              <a:off x="1649994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4F985AA6-F6C2-4402-9D89-3B2DED100288}"/>
                </a:ext>
              </a:extLst>
            </p:cNvPr>
            <p:cNvSpPr/>
            <p:nvPr/>
          </p:nvSpPr>
          <p:spPr>
            <a:xfrm>
              <a:off x="1946047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FBE7947-06E6-4851-A15C-0079BA60BA98}"/>
                </a:ext>
              </a:extLst>
            </p:cNvPr>
            <p:cNvSpPr/>
            <p:nvPr/>
          </p:nvSpPr>
          <p:spPr>
            <a:xfrm>
              <a:off x="2242100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9DA81F5-C0E2-44B3-B2E7-233D19D77D4F}"/>
                </a:ext>
              </a:extLst>
            </p:cNvPr>
            <p:cNvSpPr/>
            <p:nvPr/>
          </p:nvSpPr>
          <p:spPr>
            <a:xfrm>
              <a:off x="2538152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FD09B39-952E-4B76-956C-323759BEFE50}"/>
                </a:ext>
              </a:extLst>
            </p:cNvPr>
            <p:cNvSpPr/>
            <p:nvPr/>
          </p:nvSpPr>
          <p:spPr>
            <a:xfrm>
              <a:off x="2834205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31EC54-8CF2-4989-8F6E-545554C4559B}"/>
                </a:ext>
              </a:extLst>
            </p:cNvPr>
            <p:cNvSpPr/>
            <p:nvPr/>
          </p:nvSpPr>
          <p:spPr>
            <a:xfrm>
              <a:off x="3130257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E2B7439-8AA4-4D0C-BA00-797CDCA8714E}"/>
                </a:ext>
              </a:extLst>
            </p:cNvPr>
            <p:cNvSpPr/>
            <p:nvPr/>
          </p:nvSpPr>
          <p:spPr>
            <a:xfrm>
              <a:off x="3426309" y="239017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C0588CE-3FEA-400B-A511-22825FF664F6}"/>
                </a:ext>
              </a:extLst>
            </p:cNvPr>
            <p:cNvSpPr/>
            <p:nvPr/>
          </p:nvSpPr>
          <p:spPr>
            <a:xfrm>
              <a:off x="3722363" y="239017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58DC546-E187-4A0A-80F4-EBFAFACAB852}"/>
                </a:ext>
              </a:extLst>
            </p:cNvPr>
            <p:cNvSpPr/>
            <p:nvPr/>
          </p:nvSpPr>
          <p:spPr>
            <a:xfrm>
              <a:off x="4018415" y="239017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5EBDDE9A-1874-43FE-88F1-04979E0DEDDF}"/>
                </a:ext>
              </a:extLst>
            </p:cNvPr>
            <p:cNvSpPr/>
            <p:nvPr/>
          </p:nvSpPr>
          <p:spPr>
            <a:xfrm>
              <a:off x="4314468" y="239017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CB53E5A-FF59-4ED6-9A9D-51865063E064}"/>
                </a:ext>
              </a:extLst>
            </p:cNvPr>
            <p:cNvSpPr/>
            <p:nvPr/>
          </p:nvSpPr>
          <p:spPr>
            <a:xfrm>
              <a:off x="1649994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5410769-0C8F-48F0-AB01-64F0FDDE9D3F}"/>
                </a:ext>
              </a:extLst>
            </p:cNvPr>
            <p:cNvSpPr/>
            <p:nvPr/>
          </p:nvSpPr>
          <p:spPr>
            <a:xfrm>
              <a:off x="1946047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B3450A8-065B-4927-9020-B50F89C55D7D}"/>
                </a:ext>
              </a:extLst>
            </p:cNvPr>
            <p:cNvSpPr/>
            <p:nvPr/>
          </p:nvSpPr>
          <p:spPr>
            <a:xfrm>
              <a:off x="2242100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02B1D0A-9A7A-4F9F-A33F-1180F88CB81E}"/>
                </a:ext>
              </a:extLst>
            </p:cNvPr>
            <p:cNvSpPr/>
            <p:nvPr/>
          </p:nvSpPr>
          <p:spPr>
            <a:xfrm>
              <a:off x="2538152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4993021-3FE8-4C99-8DE2-4A4FF4160249}"/>
                </a:ext>
              </a:extLst>
            </p:cNvPr>
            <p:cNvSpPr/>
            <p:nvPr/>
          </p:nvSpPr>
          <p:spPr>
            <a:xfrm>
              <a:off x="2834205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8A88B5B-0684-4654-8209-42C721C95937}"/>
                </a:ext>
              </a:extLst>
            </p:cNvPr>
            <p:cNvSpPr/>
            <p:nvPr/>
          </p:nvSpPr>
          <p:spPr>
            <a:xfrm>
              <a:off x="3130257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62BF5397-52C7-4F91-A4DC-5759F20EB10E}"/>
                </a:ext>
              </a:extLst>
            </p:cNvPr>
            <p:cNvSpPr/>
            <p:nvPr/>
          </p:nvSpPr>
          <p:spPr>
            <a:xfrm>
              <a:off x="3426309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857F7C1-60B8-4E66-AB4E-92C63047290C}"/>
                </a:ext>
              </a:extLst>
            </p:cNvPr>
            <p:cNvSpPr/>
            <p:nvPr/>
          </p:nvSpPr>
          <p:spPr>
            <a:xfrm>
              <a:off x="3722363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789FE4C1-8EA4-477F-8AEE-25BFD053F75D}"/>
                </a:ext>
              </a:extLst>
            </p:cNvPr>
            <p:cNvSpPr/>
            <p:nvPr/>
          </p:nvSpPr>
          <p:spPr>
            <a:xfrm>
              <a:off x="4018415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7BC10EA-603D-4741-AE11-CDAC82EFC897}"/>
                </a:ext>
              </a:extLst>
            </p:cNvPr>
            <p:cNvSpPr/>
            <p:nvPr/>
          </p:nvSpPr>
          <p:spPr>
            <a:xfrm>
              <a:off x="4314468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852A114-5F56-496F-AB75-ED68E5EDCA20}"/>
                </a:ext>
              </a:extLst>
            </p:cNvPr>
            <p:cNvSpPr/>
            <p:nvPr/>
          </p:nvSpPr>
          <p:spPr>
            <a:xfrm>
              <a:off x="1649994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F63068AF-A6B2-4352-843B-C00C6B7633FB}"/>
                </a:ext>
              </a:extLst>
            </p:cNvPr>
            <p:cNvSpPr/>
            <p:nvPr/>
          </p:nvSpPr>
          <p:spPr>
            <a:xfrm>
              <a:off x="1946047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028D8D9-6D56-40CA-98A7-206141439C0F}"/>
                </a:ext>
              </a:extLst>
            </p:cNvPr>
            <p:cNvSpPr/>
            <p:nvPr/>
          </p:nvSpPr>
          <p:spPr>
            <a:xfrm>
              <a:off x="2242100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D0C0215-B1D0-4399-9720-1D32B78A7B00}"/>
                </a:ext>
              </a:extLst>
            </p:cNvPr>
            <p:cNvSpPr/>
            <p:nvPr/>
          </p:nvSpPr>
          <p:spPr>
            <a:xfrm>
              <a:off x="2538152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70BC47F-1A10-490C-B723-95F3959C8326}"/>
                </a:ext>
              </a:extLst>
            </p:cNvPr>
            <p:cNvSpPr/>
            <p:nvPr/>
          </p:nvSpPr>
          <p:spPr>
            <a:xfrm>
              <a:off x="2834205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379F23F-694F-4A25-BD19-04EFEEA6E9A4}"/>
                </a:ext>
              </a:extLst>
            </p:cNvPr>
            <p:cNvSpPr/>
            <p:nvPr/>
          </p:nvSpPr>
          <p:spPr>
            <a:xfrm>
              <a:off x="3130257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DB9BFF9-C222-430D-8B70-5662A080FF7D}"/>
                </a:ext>
              </a:extLst>
            </p:cNvPr>
            <p:cNvSpPr/>
            <p:nvPr/>
          </p:nvSpPr>
          <p:spPr>
            <a:xfrm>
              <a:off x="3426309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110401C-02B5-418B-9D70-79F0510B1406}"/>
                </a:ext>
              </a:extLst>
            </p:cNvPr>
            <p:cNvSpPr/>
            <p:nvPr/>
          </p:nvSpPr>
          <p:spPr>
            <a:xfrm>
              <a:off x="3722363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546544FB-F60C-41C3-B38C-34AB3426EAAC}"/>
                </a:ext>
              </a:extLst>
            </p:cNvPr>
            <p:cNvSpPr/>
            <p:nvPr/>
          </p:nvSpPr>
          <p:spPr>
            <a:xfrm>
              <a:off x="4018415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99497A7-8BF7-4008-8CC6-8198D3EAE1F2}"/>
                </a:ext>
              </a:extLst>
            </p:cNvPr>
            <p:cNvSpPr/>
            <p:nvPr/>
          </p:nvSpPr>
          <p:spPr>
            <a:xfrm>
              <a:off x="4314468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F76B26F-1156-498C-A7C0-06E4605C159D}"/>
                </a:ext>
              </a:extLst>
            </p:cNvPr>
            <p:cNvSpPr/>
            <p:nvPr/>
          </p:nvSpPr>
          <p:spPr>
            <a:xfrm>
              <a:off x="1649994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086DBCA5-B1BB-4FDA-8594-D1DA4C09835E}"/>
                </a:ext>
              </a:extLst>
            </p:cNvPr>
            <p:cNvSpPr/>
            <p:nvPr/>
          </p:nvSpPr>
          <p:spPr>
            <a:xfrm>
              <a:off x="1946047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208736-67C5-49AB-899F-6126204A856D}"/>
                </a:ext>
              </a:extLst>
            </p:cNvPr>
            <p:cNvSpPr/>
            <p:nvPr/>
          </p:nvSpPr>
          <p:spPr>
            <a:xfrm>
              <a:off x="2242100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3EB9DF2-EC00-42D4-8F73-711A783F40A5}"/>
                </a:ext>
              </a:extLst>
            </p:cNvPr>
            <p:cNvSpPr/>
            <p:nvPr/>
          </p:nvSpPr>
          <p:spPr>
            <a:xfrm>
              <a:off x="2538152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1D39DF52-4349-4FCF-9345-2F23ABB99F2D}"/>
                </a:ext>
              </a:extLst>
            </p:cNvPr>
            <p:cNvSpPr/>
            <p:nvPr/>
          </p:nvSpPr>
          <p:spPr>
            <a:xfrm>
              <a:off x="2834205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D5DCCAE-FBD7-4E5E-A885-B921FC81B00D}"/>
                </a:ext>
              </a:extLst>
            </p:cNvPr>
            <p:cNvSpPr/>
            <p:nvPr/>
          </p:nvSpPr>
          <p:spPr>
            <a:xfrm>
              <a:off x="3130257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C848C8B-8699-4013-A339-E29BC2820258}"/>
                </a:ext>
              </a:extLst>
            </p:cNvPr>
            <p:cNvSpPr/>
            <p:nvPr/>
          </p:nvSpPr>
          <p:spPr>
            <a:xfrm>
              <a:off x="3426309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1B1274FB-E413-422E-A634-30ECB943FD32}"/>
                </a:ext>
              </a:extLst>
            </p:cNvPr>
            <p:cNvSpPr/>
            <p:nvPr/>
          </p:nvSpPr>
          <p:spPr>
            <a:xfrm>
              <a:off x="3722363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F898FFF-2D30-4D43-9C66-6B30D1649EE5}"/>
                </a:ext>
              </a:extLst>
            </p:cNvPr>
            <p:cNvSpPr/>
            <p:nvPr/>
          </p:nvSpPr>
          <p:spPr>
            <a:xfrm>
              <a:off x="4018415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B724981-60BE-4487-9868-9DD7EB3D3FCB}"/>
                </a:ext>
              </a:extLst>
            </p:cNvPr>
            <p:cNvSpPr/>
            <p:nvPr/>
          </p:nvSpPr>
          <p:spPr>
            <a:xfrm>
              <a:off x="4314468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3EB3814-1650-4EBB-A617-A7F6FA9CE6D1}"/>
                </a:ext>
              </a:extLst>
            </p:cNvPr>
            <p:cNvSpPr/>
            <p:nvPr/>
          </p:nvSpPr>
          <p:spPr>
            <a:xfrm>
              <a:off x="1649994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9BD6968-FB4F-4EEB-8953-9B120351B364}"/>
                </a:ext>
              </a:extLst>
            </p:cNvPr>
            <p:cNvSpPr/>
            <p:nvPr/>
          </p:nvSpPr>
          <p:spPr>
            <a:xfrm>
              <a:off x="1946047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D3E37714-6113-4705-9844-12D65F3578CA}"/>
                </a:ext>
              </a:extLst>
            </p:cNvPr>
            <p:cNvSpPr/>
            <p:nvPr/>
          </p:nvSpPr>
          <p:spPr>
            <a:xfrm>
              <a:off x="2242100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825BFFE-6808-4282-B865-0A269E9C6B9E}"/>
                </a:ext>
              </a:extLst>
            </p:cNvPr>
            <p:cNvSpPr/>
            <p:nvPr/>
          </p:nvSpPr>
          <p:spPr>
            <a:xfrm>
              <a:off x="2538152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CA9CDB3-757D-4774-9BD4-43ECD4288284}"/>
                </a:ext>
              </a:extLst>
            </p:cNvPr>
            <p:cNvSpPr/>
            <p:nvPr/>
          </p:nvSpPr>
          <p:spPr>
            <a:xfrm>
              <a:off x="2834205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3051C2E9-4241-4C7B-BCC2-8704DFCCDC8D}"/>
                </a:ext>
              </a:extLst>
            </p:cNvPr>
            <p:cNvSpPr/>
            <p:nvPr/>
          </p:nvSpPr>
          <p:spPr>
            <a:xfrm>
              <a:off x="3130257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B08F09D-665C-49A1-8786-0DFFC6D31953}"/>
                </a:ext>
              </a:extLst>
            </p:cNvPr>
            <p:cNvSpPr/>
            <p:nvPr/>
          </p:nvSpPr>
          <p:spPr>
            <a:xfrm>
              <a:off x="3426309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6EF06DB-FE99-49B7-8E6E-0C0571EE9772}"/>
                </a:ext>
              </a:extLst>
            </p:cNvPr>
            <p:cNvSpPr/>
            <p:nvPr/>
          </p:nvSpPr>
          <p:spPr>
            <a:xfrm>
              <a:off x="3722363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29013D00-E5B1-4A0D-8C56-E54510B18652}"/>
                </a:ext>
              </a:extLst>
            </p:cNvPr>
            <p:cNvSpPr/>
            <p:nvPr/>
          </p:nvSpPr>
          <p:spPr>
            <a:xfrm>
              <a:off x="4018415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E16BB05-1815-4822-917E-AC3C81E33ED6}"/>
                </a:ext>
              </a:extLst>
            </p:cNvPr>
            <p:cNvSpPr/>
            <p:nvPr/>
          </p:nvSpPr>
          <p:spPr>
            <a:xfrm>
              <a:off x="4314468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AD872C1-0E3E-4C73-8873-B0648072CDEE}"/>
                </a:ext>
              </a:extLst>
            </p:cNvPr>
            <p:cNvSpPr/>
            <p:nvPr/>
          </p:nvSpPr>
          <p:spPr>
            <a:xfrm>
              <a:off x="1649994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AAC60CB-35EB-4023-AFF3-BD477F163F3B}"/>
                </a:ext>
              </a:extLst>
            </p:cNvPr>
            <p:cNvSpPr/>
            <p:nvPr/>
          </p:nvSpPr>
          <p:spPr>
            <a:xfrm>
              <a:off x="1946047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AB08EAEF-3404-43D0-AD0F-28887F088AF8}"/>
                </a:ext>
              </a:extLst>
            </p:cNvPr>
            <p:cNvSpPr/>
            <p:nvPr/>
          </p:nvSpPr>
          <p:spPr>
            <a:xfrm>
              <a:off x="2242100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0190334-AFFC-418B-ACAF-0B167679FD64}"/>
                </a:ext>
              </a:extLst>
            </p:cNvPr>
            <p:cNvSpPr/>
            <p:nvPr/>
          </p:nvSpPr>
          <p:spPr>
            <a:xfrm>
              <a:off x="2538152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8A29497A-7BFC-4796-938F-6660605AAC0D}"/>
                </a:ext>
              </a:extLst>
            </p:cNvPr>
            <p:cNvSpPr/>
            <p:nvPr/>
          </p:nvSpPr>
          <p:spPr>
            <a:xfrm>
              <a:off x="2834205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CF09BFA-0E69-4A29-A6C2-4E52FF9C8F41}"/>
                </a:ext>
              </a:extLst>
            </p:cNvPr>
            <p:cNvSpPr/>
            <p:nvPr/>
          </p:nvSpPr>
          <p:spPr>
            <a:xfrm>
              <a:off x="3130257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2AE749D-DBFF-48E8-AB93-22C2587E8A88}"/>
                </a:ext>
              </a:extLst>
            </p:cNvPr>
            <p:cNvSpPr/>
            <p:nvPr/>
          </p:nvSpPr>
          <p:spPr>
            <a:xfrm>
              <a:off x="3426309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F4AEE8F5-4E06-4049-8D34-1FED260947AE}"/>
                </a:ext>
              </a:extLst>
            </p:cNvPr>
            <p:cNvSpPr/>
            <p:nvPr/>
          </p:nvSpPr>
          <p:spPr>
            <a:xfrm>
              <a:off x="3722363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1C32812-5282-4618-8F30-A67C6A482945}"/>
                </a:ext>
              </a:extLst>
            </p:cNvPr>
            <p:cNvSpPr/>
            <p:nvPr/>
          </p:nvSpPr>
          <p:spPr>
            <a:xfrm>
              <a:off x="4018415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5260A59-0251-4CF8-BAF0-613305CF9CF0}"/>
                </a:ext>
              </a:extLst>
            </p:cNvPr>
            <p:cNvSpPr/>
            <p:nvPr/>
          </p:nvSpPr>
          <p:spPr>
            <a:xfrm>
              <a:off x="4314468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C7A04427-451F-4A79-9A74-230DD959A984}"/>
                </a:ext>
              </a:extLst>
            </p:cNvPr>
            <p:cNvSpPr/>
            <p:nvPr/>
          </p:nvSpPr>
          <p:spPr>
            <a:xfrm>
              <a:off x="1649994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172D27D-F6D2-48AC-91FA-3A18A49C4996}"/>
                </a:ext>
              </a:extLst>
            </p:cNvPr>
            <p:cNvSpPr/>
            <p:nvPr/>
          </p:nvSpPr>
          <p:spPr>
            <a:xfrm>
              <a:off x="1946047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E88E8A81-8C1A-4C41-ACAA-4DD693B0AF81}"/>
                </a:ext>
              </a:extLst>
            </p:cNvPr>
            <p:cNvSpPr/>
            <p:nvPr/>
          </p:nvSpPr>
          <p:spPr>
            <a:xfrm>
              <a:off x="2242100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85FCF96-20DF-4F62-A879-D8377389F264}"/>
                </a:ext>
              </a:extLst>
            </p:cNvPr>
            <p:cNvSpPr/>
            <p:nvPr/>
          </p:nvSpPr>
          <p:spPr>
            <a:xfrm>
              <a:off x="2538152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14790C4C-2BE5-4C77-8635-B77B3000DA9B}"/>
                </a:ext>
              </a:extLst>
            </p:cNvPr>
            <p:cNvSpPr/>
            <p:nvPr/>
          </p:nvSpPr>
          <p:spPr>
            <a:xfrm>
              <a:off x="2834205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8DBDE97-58D4-492C-81AE-77B8C473E87D}"/>
                </a:ext>
              </a:extLst>
            </p:cNvPr>
            <p:cNvSpPr/>
            <p:nvPr/>
          </p:nvSpPr>
          <p:spPr>
            <a:xfrm>
              <a:off x="3130257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C9CDBE4-7FE7-41C0-8106-3FC2D7753341}"/>
                </a:ext>
              </a:extLst>
            </p:cNvPr>
            <p:cNvSpPr/>
            <p:nvPr/>
          </p:nvSpPr>
          <p:spPr>
            <a:xfrm>
              <a:off x="3426309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BEE7ABA3-8BF9-43CF-803A-728CF4875624}"/>
                </a:ext>
              </a:extLst>
            </p:cNvPr>
            <p:cNvSpPr/>
            <p:nvPr/>
          </p:nvSpPr>
          <p:spPr>
            <a:xfrm>
              <a:off x="3722363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C0F10C51-096C-4346-B0C6-EBFB0B1521EB}"/>
                </a:ext>
              </a:extLst>
            </p:cNvPr>
            <p:cNvSpPr/>
            <p:nvPr/>
          </p:nvSpPr>
          <p:spPr>
            <a:xfrm>
              <a:off x="4018415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F37A3793-C01B-4DC8-841E-DAEE0246BA93}"/>
                </a:ext>
              </a:extLst>
            </p:cNvPr>
            <p:cNvSpPr/>
            <p:nvPr/>
          </p:nvSpPr>
          <p:spPr>
            <a:xfrm>
              <a:off x="4314468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78DE19ED-DE59-4820-B3C1-2536171D3935}"/>
                </a:ext>
              </a:extLst>
            </p:cNvPr>
            <p:cNvSpPr/>
            <p:nvPr/>
          </p:nvSpPr>
          <p:spPr>
            <a:xfrm>
              <a:off x="1649994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BC31AC66-4EBB-4F56-A2F1-F1C26550B27F}"/>
                </a:ext>
              </a:extLst>
            </p:cNvPr>
            <p:cNvSpPr/>
            <p:nvPr/>
          </p:nvSpPr>
          <p:spPr>
            <a:xfrm>
              <a:off x="1946047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90BD24F3-4369-4C9D-847D-BCEAC3A13CE2}"/>
                </a:ext>
              </a:extLst>
            </p:cNvPr>
            <p:cNvSpPr/>
            <p:nvPr/>
          </p:nvSpPr>
          <p:spPr>
            <a:xfrm>
              <a:off x="2242100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BBC3EF7B-3D4F-47AF-B187-90ADD3EB8DCA}"/>
                </a:ext>
              </a:extLst>
            </p:cNvPr>
            <p:cNvSpPr/>
            <p:nvPr/>
          </p:nvSpPr>
          <p:spPr>
            <a:xfrm>
              <a:off x="2538152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20C08485-9E24-4031-AAB1-BDB34E70F544}"/>
                </a:ext>
              </a:extLst>
            </p:cNvPr>
            <p:cNvSpPr/>
            <p:nvPr/>
          </p:nvSpPr>
          <p:spPr>
            <a:xfrm>
              <a:off x="2834205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61EA2047-9EA5-4165-A467-2DBB06B3D02F}"/>
                </a:ext>
              </a:extLst>
            </p:cNvPr>
            <p:cNvSpPr/>
            <p:nvPr/>
          </p:nvSpPr>
          <p:spPr>
            <a:xfrm>
              <a:off x="3130257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EE6C68E0-C232-46CE-ACD6-40CB166DAC96}"/>
                </a:ext>
              </a:extLst>
            </p:cNvPr>
            <p:cNvSpPr/>
            <p:nvPr/>
          </p:nvSpPr>
          <p:spPr>
            <a:xfrm>
              <a:off x="3426309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DA6D6E5C-8923-473E-9C51-ECAD3B0CAFD5}"/>
                </a:ext>
              </a:extLst>
            </p:cNvPr>
            <p:cNvSpPr/>
            <p:nvPr/>
          </p:nvSpPr>
          <p:spPr>
            <a:xfrm>
              <a:off x="3722363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BE437BF2-85C9-42D9-ACE4-B9FE82F9E0D3}"/>
                </a:ext>
              </a:extLst>
            </p:cNvPr>
            <p:cNvSpPr/>
            <p:nvPr/>
          </p:nvSpPr>
          <p:spPr>
            <a:xfrm>
              <a:off x="4018415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12F0DF47-FCFB-461B-B13A-6A67780C7479}"/>
                </a:ext>
              </a:extLst>
            </p:cNvPr>
            <p:cNvSpPr/>
            <p:nvPr/>
          </p:nvSpPr>
          <p:spPr>
            <a:xfrm>
              <a:off x="4314468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3FADDB4-1D01-4478-B5A3-75BD4294DED0}"/>
                </a:ext>
              </a:extLst>
            </p:cNvPr>
            <p:cNvSpPr/>
            <p:nvPr/>
          </p:nvSpPr>
          <p:spPr>
            <a:xfrm>
              <a:off x="1649994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FD29B93-16BB-4E85-9DFD-D746CE1CA749}"/>
                </a:ext>
              </a:extLst>
            </p:cNvPr>
            <p:cNvSpPr/>
            <p:nvPr/>
          </p:nvSpPr>
          <p:spPr>
            <a:xfrm>
              <a:off x="1946047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76886891-DBDF-422B-8C10-2A0792BA8CCD}"/>
                </a:ext>
              </a:extLst>
            </p:cNvPr>
            <p:cNvSpPr/>
            <p:nvPr/>
          </p:nvSpPr>
          <p:spPr>
            <a:xfrm>
              <a:off x="2242100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F6800BB4-6827-4F91-9A73-7752DFB2BEA1}"/>
                </a:ext>
              </a:extLst>
            </p:cNvPr>
            <p:cNvSpPr/>
            <p:nvPr/>
          </p:nvSpPr>
          <p:spPr>
            <a:xfrm>
              <a:off x="2538152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36C9B33-CBAD-4241-852F-E3F121A04387}"/>
                </a:ext>
              </a:extLst>
            </p:cNvPr>
            <p:cNvSpPr/>
            <p:nvPr/>
          </p:nvSpPr>
          <p:spPr>
            <a:xfrm>
              <a:off x="2834205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DF5D508-E6F0-43F9-910C-84B54AE3ED71}"/>
                </a:ext>
              </a:extLst>
            </p:cNvPr>
            <p:cNvSpPr/>
            <p:nvPr/>
          </p:nvSpPr>
          <p:spPr>
            <a:xfrm>
              <a:off x="3130257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0FC4B07C-701A-4FA8-B0E1-7B18F20BC86B}"/>
                </a:ext>
              </a:extLst>
            </p:cNvPr>
            <p:cNvSpPr/>
            <p:nvPr/>
          </p:nvSpPr>
          <p:spPr>
            <a:xfrm>
              <a:off x="3426309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57EF5E93-7039-4514-A2BB-DC684DA3A5FD}"/>
                </a:ext>
              </a:extLst>
            </p:cNvPr>
            <p:cNvSpPr/>
            <p:nvPr/>
          </p:nvSpPr>
          <p:spPr>
            <a:xfrm>
              <a:off x="3722363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31EE43F1-CE1C-4629-A7D4-4870FC28B449}"/>
                </a:ext>
              </a:extLst>
            </p:cNvPr>
            <p:cNvSpPr/>
            <p:nvPr/>
          </p:nvSpPr>
          <p:spPr>
            <a:xfrm>
              <a:off x="4018415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9582EE4-402B-422A-B0DC-38DA87CCC2BB}"/>
                </a:ext>
              </a:extLst>
            </p:cNvPr>
            <p:cNvSpPr/>
            <p:nvPr/>
          </p:nvSpPr>
          <p:spPr>
            <a:xfrm>
              <a:off x="4314468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A1F3DF4B-0FBC-49C2-958E-2B986B86B7CE}"/>
              </a:ext>
            </a:extLst>
          </p:cNvPr>
          <p:cNvCxnSpPr>
            <a:cxnSpLocks/>
          </p:cNvCxnSpPr>
          <p:nvPr/>
        </p:nvCxnSpPr>
        <p:spPr>
          <a:xfrm>
            <a:off x="2794224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52B65FD-4691-414D-8E76-B4A5EF595182}"/>
              </a:ext>
            </a:extLst>
          </p:cNvPr>
          <p:cNvSpPr/>
          <p:nvPr/>
        </p:nvSpPr>
        <p:spPr>
          <a:xfrm>
            <a:off x="6347992" y="1297635"/>
            <a:ext cx="5568702" cy="51354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5EAE08-7E16-4A4D-B728-487AD5C065E8}"/>
              </a:ext>
            </a:extLst>
          </p:cNvPr>
          <p:cNvGrpSpPr/>
          <p:nvPr/>
        </p:nvGrpSpPr>
        <p:grpSpPr>
          <a:xfrm>
            <a:off x="7735290" y="2056976"/>
            <a:ext cx="2902853" cy="3166156"/>
            <a:chOff x="7735290" y="2056976"/>
            <a:chExt cx="2902853" cy="3166156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8914D71-A1CA-43F4-9E78-C782171B1D04}"/>
                </a:ext>
              </a:extLst>
            </p:cNvPr>
            <p:cNvSpPr/>
            <p:nvPr/>
          </p:nvSpPr>
          <p:spPr>
            <a:xfrm>
              <a:off x="7735290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808DF82-4C48-4B14-99EF-33D9E589982A}"/>
                </a:ext>
              </a:extLst>
            </p:cNvPr>
            <p:cNvSpPr/>
            <p:nvPr/>
          </p:nvSpPr>
          <p:spPr>
            <a:xfrm>
              <a:off x="8031342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0DF3ABAF-53CD-425A-B883-F1DA31309C4F}"/>
                </a:ext>
              </a:extLst>
            </p:cNvPr>
            <p:cNvSpPr/>
            <p:nvPr/>
          </p:nvSpPr>
          <p:spPr>
            <a:xfrm>
              <a:off x="8327395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CC5DE86-624A-47BE-9941-C1FB62589147}"/>
                </a:ext>
              </a:extLst>
            </p:cNvPr>
            <p:cNvSpPr/>
            <p:nvPr/>
          </p:nvSpPr>
          <p:spPr>
            <a:xfrm>
              <a:off x="8623447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5AE2577E-1ADF-430A-A323-0F5DBEFDCCB4}"/>
                </a:ext>
              </a:extLst>
            </p:cNvPr>
            <p:cNvSpPr/>
            <p:nvPr/>
          </p:nvSpPr>
          <p:spPr>
            <a:xfrm>
              <a:off x="8919500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D5F9312-7546-4F7E-89ED-B1FFC84E05E4}"/>
                </a:ext>
              </a:extLst>
            </p:cNvPr>
            <p:cNvSpPr/>
            <p:nvPr/>
          </p:nvSpPr>
          <p:spPr>
            <a:xfrm>
              <a:off x="9215552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343C091-5654-49A9-99AC-645A897C1C3E}"/>
                </a:ext>
              </a:extLst>
            </p:cNvPr>
            <p:cNvSpPr/>
            <p:nvPr/>
          </p:nvSpPr>
          <p:spPr>
            <a:xfrm>
              <a:off x="9511604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202068A-8A31-4174-8FC3-AFB500B0B75A}"/>
                </a:ext>
              </a:extLst>
            </p:cNvPr>
            <p:cNvSpPr/>
            <p:nvPr/>
          </p:nvSpPr>
          <p:spPr>
            <a:xfrm>
              <a:off x="9807658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8CB7E7E4-7920-4F67-AC89-6B71D1DC6B63}"/>
                </a:ext>
              </a:extLst>
            </p:cNvPr>
            <p:cNvSpPr/>
            <p:nvPr/>
          </p:nvSpPr>
          <p:spPr>
            <a:xfrm>
              <a:off x="10103710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6186B54C-CA62-423B-8E9F-3E3D41208E90}"/>
                </a:ext>
              </a:extLst>
            </p:cNvPr>
            <p:cNvSpPr/>
            <p:nvPr/>
          </p:nvSpPr>
          <p:spPr>
            <a:xfrm>
              <a:off x="10399763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BE94BBF-CE1A-4A86-8E2A-34D0CA3DBC98}"/>
                </a:ext>
              </a:extLst>
            </p:cNvPr>
            <p:cNvSpPr/>
            <p:nvPr/>
          </p:nvSpPr>
          <p:spPr>
            <a:xfrm>
              <a:off x="7735290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FACE8C4A-C0C5-4C0C-9B5F-37715EB7515D}"/>
                </a:ext>
              </a:extLst>
            </p:cNvPr>
            <p:cNvSpPr/>
            <p:nvPr/>
          </p:nvSpPr>
          <p:spPr>
            <a:xfrm>
              <a:off x="8031342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8515DF51-8113-4A2D-BBCC-830193662CB9}"/>
                </a:ext>
              </a:extLst>
            </p:cNvPr>
            <p:cNvSpPr/>
            <p:nvPr/>
          </p:nvSpPr>
          <p:spPr>
            <a:xfrm>
              <a:off x="8327395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F043643-AE24-43B4-984C-CA4A9AEE9FAF}"/>
                </a:ext>
              </a:extLst>
            </p:cNvPr>
            <p:cNvSpPr/>
            <p:nvPr/>
          </p:nvSpPr>
          <p:spPr>
            <a:xfrm>
              <a:off x="8623447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1D3F52DC-54E5-408A-B9B9-C2A52914D709}"/>
                </a:ext>
              </a:extLst>
            </p:cNvPr>
            <p:cNvSpPr/>
            <p:nvPr/>
          </p:nvSpPr>
          <p:spPr>
            <a:xfrm>
              <a:off x="8919500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01D4481F-B211-4BC5-B987-2C11D923BF58}"/>
                </a:ext>
              </a:extLst>
            </p:cNvPr>
            <p:cNvSpPr/>
            <p:nvPr/>
          </p:nvSpPr>
          <p:spPr>
            <a:xfrm>
              <a:off x="9215552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52E7E85B-80FC-4270-80A8-BF887D3AF845}"/>
                </a:ext>
              </a:extLst>
            </p:cNvPr>
            <p:cNvSpPr/>
            <p:nvPr/>
          </p:nvSpPr>
          <p:spPr>
            <a:xfrm>
              <a:off x="9511604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36C3C831-2F7E-49F0-9FE3-2111A4AE8E12}"/>
                </a:ext>
              </a:extLst>
            </p:cNvPr>
            <p:cNvSpPr/>
            <p:nvPr/>
          </p:nvSpPr>
          <p:spPr>
            <a:xfrm>
              <a:off x="9807658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BB26280C-9FB4-4FCF-A9F8-6F4D10BE94AD}"/>
                </a:ext>
              </a:extLst>
            </p:cNvPr>
            <p:cNvSpPr/>
            <p:nvPr/>
          </p:nvSpPr>
          <p:spPr>
            <a:xfrm>
              <a:off x="10103710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FE52B5EB-984C-4DF6-A91D-CCB6EA3CD94D}"/>
                </a:ext>
              </a:extLst>
            </p:cNvPr>
            <p:cNvSpPr/>
            <p:nvPr/>
          </p:nvSpPr>
          <p:spPr>
            <a:xfrm>
              <a:off x="10399763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754E56F0-BD43-45E8-A113-B010C2F59E17}"/>
                </a:ext>
              </a:extLst>
            </p:cNvPr>
            <p:cNvSpPr/>
            <p:nvPr/>
          </p:nvSpPr>
          <p:spPr>
            <a:xfrm>
              <a:off x="7735290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7FBBDCBB-E576-441A-AB7B-C383321E07E1}"/>
                </a:ext>
              </a:extLst>
            </p:cNvPr>
            <p:cNvSpPr/>
            <p:nvPr/>
          </p:nvSpPr>
          <p:spPr>
            <a:xfrm>
              <a:off x="8031342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5E584E-3D86-402E-BD23-94DA4A694934}"/>
                </a:ext>
              </a:extLst>
            </p:cNvPr>
            <p:cNvSpPr/>
            <p:nvPr/>
          </p:nvSpPr>
          <p:spPr>
            <a:xfrm>
              <a:off x="8327395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6C17D475-8283-429D-A3EC-25BE8DA4AA84}"/>
                </a:ext>
              </a:extLst>
            </p:cNvPr>
            <p:cNvSpPr/>
            <p:nvPr/>
          </p:nvSpPr>
          <p:spPr>
            <a:xfrm>
              <a:off x="8623447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C4E983AB-BC59-428A-9C87-4D748210A8FC}"/>
                </a:ext>
              </a:extLst>
            </p:cNvPr>
            <p:cNvSpPr/>
            <p:nvPr/>
          </p:nvSpPr>
          <p:spPr>
            <a:xfrm>
              <a:off x="8919500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304BFE76-4C7A-4429-8B53-023FF79703D6}"/>
                </a:ext>
              </a:extLst>
            </p:cNvPr>
            <p:cNvSpPr/>
            <p:nvPr/>
          </p:nvSpPr>
          <p:spPr>
            <a:xfrm>
              <a:off x="9215552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D1FDA0A3-E7C2-4535-B3AE-1C2CA40FA6A1}"/>
                </a:ext>
              </a:extLst>
            </p:cNvPr>
            <p:cNvSpPr/>
            <p:nvPr/>
          </p:nvSpPr>
          <p:spPr>
            <a:xfrm>
              <a:off x="9511604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6FD874E9-566B-46D7-869B-965A57F0850E}"/>
                </a:ext>
              </a:extLst>
            </p:cNvPr>
            <p:cNvSpPr/>
            <p:nvPr/>
          </p:nvSpPr>
          <p:spPr>
            <a:xfrm>
              <a:off x="9807658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3C328F25-3FB7-496F-865E-C4B4D90FF210}"/>
                </a:ext>
              </a:extLst>
            </p:cNvPr>
            <p:cNvSpPr/>
            <p:nvPr/>
          </p:nvSpPr>
          <p:spPr>
            <a:xfrm>
              <a:off x="10103710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EDDB8BD-8686-488F-BF15-6043D27CAE7D}"/>
                </a:ext>
              </a:extLst>
            </p:cNvPr>
            <p:cNvSpPr/>
            <p:nvPr/>
          </p:nvSpPr>
          <p:spPr>
            <a:xfrm>
              <a:off x="10399763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F999F2BE-DB44-4474-8F7C-AC163DBA6A13}"/>
                </a:ext>
              </a:extLst>
            </p:cNvPr>
            <p:cNvSpPr/>
            <p:nvPr/>
          </p:nvSpPr>
          <p:spPr>
            <a:xfrm>
              <a:off x="7735290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36208473-A0DD-44CA-AA25-1E84D2BCF027}"/>
                </a:ext>
              </a:extLst>
            </p:cNvPr>
            <p:cNvSpPr/>
            <p:nvPr/>
          </p:nvSpPr>
          <p:spPr>
            <a:xfrm>
              <a:off x="8031342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B3A00893-01EF-4DC0-BAD9-A2DE132FFDF3}"/>
                </a:ext>
              </a:extLst>
            </p:cNvPr>
            <p:cNvSpPr/>
            <p:nvPr/>
          </p:nvSpPr>
          <p:spPr>
            <a:xfrm>
              <a:off x="8327395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ECF19FD-88EB-42F3-AD9C-46897C4DA60D}"/>
                </a:ext>
              </a:extLst>
            </p:cNvPr>
            <p:cNvSpPr/>
            <p:nvPr/>
          </p:nvSpPr>
          <p:spPr>
            <a:xfrm>
              <a:off x="8623447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AAC52916-6E66-407D-B3F3-1F7B4684B995}"/>
                </a:ext>
              </a:extLst>
            </p:cNvPr>
            <p:cNvSpPr/>
            <p:nvPr/>
          </p:nvSpPr>
          <p:spPr>
            <a:xfrm>
              <a:off x="8919500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71C525E4-400E-4B17-B318-6322F978308F}"/>
                </a:ext>
              </a:extLst>
            </p:cNvPr>
            <p:cNvSpPr/>
            <p:nvPr/>
          </p:nvSpPr>
          <p:spPr>
            <a:xfrm>
              <a:off x="9215552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D952AB96-C242-4B4B-AD41-86B370D22D29}"/>
                </a:ext>
              </a:extLst>
            </p:cNvPr>
            <p:cNvSpPr/>
            <p:nvPr/>
          </p:nvSpPr>
          <p:spPr>
            <a:xfrm>
              <a:off x="9511604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0F479352-0F65-4E19-98E8-78255338A919}"/>
                </a:ext>
              </a:extLst>
            </p:cNvPr>
            <p:cNvSpPr/>
            <p:nvPr/>
          </p:nvSpPr>
          <p:spPr>
            <a:xfrm>
              <a:off x="9807658" y="303290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DD9BB27-6C8B-443A-BA7F-57091402B7BC}"/>
                </a:ext>
              </a:extLst>
            </p:cNvPr>
            <p:cNvSpPr/>
            <p:nvPr/>
          </p:nvSpPr>
          <p:spPr>
            <a:xfrm>
              <a:off x="10103710" y="303290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79C43F2F-7422-479C-8A9C-3FE5E0F5779A}"/>
                </a:ext>
              </a:extLst>
            </p:cNvPr>
            <p:cNvSpPr/>
            <p:nvPr/>
          </p:nvSpPr>
          <p:spPr>
            <a:xfrm>
              <a:off x="10399763" y="303290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C79A162D-4156-4E07-B96D-197E9EFFFCD4}"/>
                </a:ext>
              </a:extLst>
            </p:cNvPr>
            <p:cNvSpPr/>
            <p:nvPr/>
          </p:nvSpPr>
          <p:spPr>
            <a:xfrm>
              <a:off x="7735290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7F6E503-B62B-45D4-97C6-7278C9BACB9C}"/>
                </a:ext>
              </a:extLst>
            </p:cNvPr>
            <p:cNvSpPr/>
            <p:nvPr/>
          </p:nvSpPr>
          <p:spPr>
            <a:xfrm>
              <a:off x="8031342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2E7F7BD-EDC4-4CA3-87D5-4FAE49145089}"/>
                </a:ext>
              </a:extLst>
            </p:cNvPr>
            <p:cNvSpPr/>
            <p:nvPr/>
          </p:nvSpPr>
          <p:spPr>
            <a:xfrm>
              <a:off x="8327395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239718D-13BE-443D-9047-A18FCE28650F}"/>
                </a:ext>
              </a:extLst>
            </p:cNvPr>
            <p:cNvSpPr/>
            <p:nvPr/>
          </p:nvSpPr>
          <p:spPr>
            <a:xfrm>
              <a:off x="8623447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777AE1D3-E063-432F-B575-96E6ABB6FEF2}"/>
                </a:ext>
              </a:extLst>
            </p:cNvPr>
            <p:cNvSpPr/>
            <p:nvPr/>
          </p:nvSpPr>
          <p:spPr>
            <a:xfrm>
              <a:off x="8919500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229BE94-B4C8-44FF-84EC-C75A5B3A9481}"/>
                </a:ext>
              </a:extLst>
            </p:cNvPr>
            <p:cNvSpPr/>
            <p:nvPr/>
          </p:nvSpPr>
          <p:spPr>
            <a:xfrm>
              <a:off x="9215552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9E635BD0-44DA-49CA-8CAA-C2E152DADAB9}"/>
                </a:ext>
              </a:extLst>
            </p:cNvPr>
            <p:cNvSpPr/>
            <p:nvPr/>
          </p:nvSpPr>
          <p:spPr>
            <a:xfrm>
              <a:off x="9511604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654C275E-69A7-43D6-BD73-882A1E089E13}"/>
                </a:ext>
              </a:extLst>
            </p:cNvPr>
            <p:cNvSpPr/>
            <p:nvPr/>
          </p:nvSpPr>
          <p:spPr>
            <a:xfrm>
              <a:off x="9807658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D8304A8-66B5-4634-B549-26444FA67050}"/>
                </a:ext>
              </a:extLst>
            </p:cNvPr>
            <p:cNvSpPr/>
            <p:nvPr/>
          </p:nvSpPr>
          <p:spPr>
            <a:xfrm>
              <a:off x="10103710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E9B54EC8-EB15-4056-9C8A-B69F372E999D}"/>
                </a:ext>
              </a:extLst>
            </p:cNvPr>
            <p:cNvSpPr/>
            <p:nvPr/>
          </p:nvSpPr>
          <p:spPr>
            <a:xfrm>
              <a:off x="10399763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160F161A-AA4B-446C-A004-B17FE90576AE}"/>
                </a:ext>
              </a:extLst>
            </p:cNvPr>
            <p:cNvSpPr/>
            <p:nvPr/>
          </p:nvSpPr>
          <p:spPr>
            <a:xfrm>
              <a:off x="7735290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562C3F88-D708-407F-BE78-6E19C218E498}"/>
                </a:ext>
              </a:extLst>
            </p:cNvPr>
            <p:cNvSpPr/>
            <p:nvPr/>
          </p:nvSpPr>
          <p:spPr>
            <a:xfrm>
              <a:off x="8031342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87B417B7-1DD1-4A68-BFDA-520D42C43EBB}"/>
                </a:ext>
              </a:extLst>
            </p:cNvPr>
            <p:cNvSpPr/>
            <p:nvPr/>
          </p:nvSpPr>
          <p:spPr>
            <a:xfrm>
              <a:off x="8327395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88EC9CF3-44AF-4B65-A98F-7E314AD27B57}"/>
                </a:ext>
              </a:extLst>
            </p:cNvPr>
            <p:cNvSpPr/>
            <p:nvPr/>
          </p:nvSpPr>
          <p:spPr>
            <a:xfrm>
              <a:off x="8623447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032D4A05-A9C9-45F6-A651-A31E0A9CFFE5}"/>
                </a:ext>
              </a:extLst>
            </p:cNvPr>
            <p:cNvSpPr/>
            <p:nvPr/>
          </p:nvSpPr>
          <p:spPr>
            <a:xfrm>
              <a:off x="8919500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819EBA53-F921-4D1D-BA73-05DEDB61195D}"/>
                </a:ext>
              </a:extLst>
            </p:cNvPr>
            <p:cNvSpPr/>
            <p:nvPr/>
          </p:nvSpPr>
          <p:spPr>
            <a:xfrm>
              <a:off x="9215552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24963D2C-9F79-4F8B-B606-95D62AB8D5D5}"/>
                </a:ext>
              </a:extLst>
            </p:cNvPr>
            <p:cNvSpPr/>
            <p:nvPr/>
          </p:nvSpPr>
          <p:spPr>
            <a:xfrm>
              <a:off x="9511604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65B9DD2-1004-4064-BEE5-1158CD55F9F4}"/>
                </a:ext>
              </a:extLst>
            </p:cNvPr>
            <p:cNvSpPr/>
            <p:nvPr/>
          </p:nvSpPr>
          <p:spPr>
            <a:xfrm>
              <a:off x="9807658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76254168-26A7-40D5-A8B5-C4881B78F368}"/>
                </a:ext>
              </a:extLst>
            </p:cNvPr>
            <p:cNvSpPr/>
            <p:nvPr/>
          </p:nvSpPr>
          <p:spPr>
            <a:xfrm>
              <a:off x="10103710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A6461945-BAEB-45E0-8949-52D7BA13CB6D}"/>
                </a:ext>
              </a:extLst>
            </p:cNvPr>
            <p:cNvSpPr/>
            <p:nvPr/>
          </p:nvSpPr>
          <p:spPr>
            <a:xfrm>
              <a:off x="10399763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DC6F0755-1BDC-43A6-BF3B-AD2EF272523A}"/>
                </a:ext>
              </a:extLst>
            </p:cNvPr>
            <p:cNvSpPr/>
            <p:nvPr/>
          </p:nvSpPr>
          <p:spPr>
            <a:xfrm>
              <a:off x="7735290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7D76E72-9B28-4C81-9442-D712562CDB25}"/>
                </a:ext>
              </a:extLst>
            </p:cNvPr>
            <p:cNvSpPr/>
            <p:nvPr/>
          </p:nvSpPr>
          <p:spPr>
            <a:xfrm>
              <a:off x="8031342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C32C06B3-2341-479D-9A01-307F6B9AA764}"/>
                </a:ext>
              </a:extLst>
            </p:cNvPr>
            <p:cNvSpPr/>
            <p:nvPr/>
          </p:nvSpPr>
          <p:spPr>
            <a:xfrm>
              <a:off x="8327395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9A050F7F-4E5B-45D8-95AA-39A2A3103D85}"/>
                </a:ext>
              </a:extLst>
            </p:cNvPr>
            <p:cNvSpPr/>
            <p:nvPr/>
          </p:nvSpPr>
          <p:spPr>
            <a:xfrm>
              <a:off x="8623447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A2D1B470-0F52-4C97-8672-879C24FF8615}"/>
                </a:ext>
              </a:extLst>
            </p:cNvPr>
            <p:cNvSpPr/>
            <p:nvPr/>
          </p:nvSpPr>
          <p:spPr>
            <a:xfrm>
              <a:off x="8919500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EAA6D208-FCC3-407A-B43D-A2C36D236A0F}"/>
                </a:ext>
              </a:extLst>
            </p:cNvPr>
            <p:cNvSpPr/>
            <p:nvPr/>
          </p:nvSpPr>
          <p:spPr>
            <a:xfrm>
              <a:off x="9215552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6CFE5D0C-A6EB-408D-98F1-CE6D41E87147}"/>
                </a:ext>
              </a:extLst>
            </p:cNvPr>
            <p:cNvSpPr/>
            <p:nvPr/>
          </p:nvSpPr>
          <p:spPr>
            <a:xfrm>
              <a:off x="9511604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0F3FAC87-E113-471A-A57D-B37D99B9C423}"/>
                </a:ext>
              </a:extLst>
            </p:cNvPr>
            <p:cNvSpPr/>
            <p:nvPr/>
          </p:nvSpPr>
          <p:spPr>
            <a:xfrm>
              <a:off x="9807658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48027CEC-AA76-4FE1-A9C3-A6D43018EE7A}"/>
                </a:ext>
              </a:extLst>
            </p:cNvPr>
            <p:cNvSpPr/>
            <p:nvPr/>
          </p:nvSpPr>
          <p:spPr>
            <a:xfrm>
              <a:off x="10103710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C8937592-B87A-469F-9AB6-FEAA21B1487E}"/>
                </a:ext>
              </a:extLst>
            </p:cNvPr>
            <p:cNvSpPr/>
            <p:nvPr/>
          </p:nvSpPr>
          <p:spPr>
            <a:xfrm>
              <a:off x="10399763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43336339-A506-468F-81E8-3CF7E2C30542}"/>
                </a:ext>
              </a:extLst>
            </p:cNvPr>
            <p:cNvSpPr/>
            <p:nvPr/>
          </p:nvSpPr>
          <p:spPr>
            <a:xfrm>
              <a:off x="7735290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31BECDF3-573F-44B6-9406-49550835F776}"/>
                </a:ext>
              </a:extLst>
            </p:cNvPr>
            <p:cNvSpPr/>
            <p:nvPr/>
          </p:nvSpPr>
          <p:spPr>
            <a:xfrm>
              <a:off x="8031342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5A923BFE-99C7-4353-B3F7-1C37195C7B10}"/>
                </a:ext>
              </a:extLst>
            </p:cNvPr>
            <p:cNvSpPr/>
            <p:nvPr/>
          </p:nvSpPr>
          <p:spPr>
            <a:xfrm>
              <a:off x="8327395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A7182B8D-A578-46CF-82CE-DC8A701728B2}"/>
                </a:ext>
              </a:extLst>
            </p:cNvPr>
            <p:cNvSpPr/>
            <p:nvPr/>
          </p:nvSpPr>
          <p:spPr>
            <a:xfrm>
              <a:off x="8623447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000EDF9-808B-4610-8C9E-39E8CBD26BA8}"/>
                </a:ext>
              </a:extLst>
            </p:cNvPr>
            <p:cNvSpPr/>
            <p:nvPr/>
          </p:nvSpPr>
          <p:spPr>
            <a:xfrm>
              <a:off x="8919500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59FEEE9-B389-4724-B111-39CD77E5DAFD}"/>
                </a:ext>
              </a:extLst>
            </p:cNvPr>
            <p:cNvSpPr/>
            <p:nvPr/>
          </p:nvSpPr>
          <p:spPr>
            <a:xfrm>
              <a:off x="9215552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7F43E6ED-5D29-493D-A64A-822129630184}"/>
                </a:ext>
              </a:extLst>
            </p:cNvPr>
            <p:cNvSpPr/>
            <p:nvPr/>
          </p:nvSpPr>
          <p:spPr>
            <a:xfrm>
              <a:off x="9511604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6FC622F2-CBB7-4AB1-BB37-ABFEF1C55528}"/>
                </a:ext>
              </a:extLst>
            </p:cNvPr>
            <p:cNvSpPr/>
            <p:nvPr/>
          </p:nvSpPr>
          <p:spPr>
            <a:xfrm>
              <a:off x="9807658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56287BCB-09A8-4081-84EC-CB6E92E3BA25}"/>
                </a:ext>
              </a:extLst>
            </p:cNvPr>
            <p:cNvSpPr/>
            <p:nvPr/>
          </p:nvSpPr>
          <p:spPr>
            <a:xfrm>
              <a:off x="10103710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B5A5318D-7CDC-4005-AE18-AE4D4C7D7700}"/>
                </a:ext>
              </a:extLst>
            </p:cNvPr>
            <p:cNvSpPr/>
            <p:nvPr/>
          </p:nvSpPr>
          <p:spPr>
            <a:xfrm>
              <a:off x="10399763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A51E5E00-E67F-4BEB-9E25-39C166246279}"/>
                </a:ext>
              </a:extLst>
            </p:cNvPr>
            <p:cNvSpPr/>
            <p:nvPr/>
          </p:nvSpPr>
          <p:spPr>
            <a:xfrm>
              <a:off x="7735290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A0F9984B-44E1-454B-A28F-9E1BC1E372DF}"/>
                </a:ext>
              </a:extLst>
            </p:cNvPr>
            <p:cNvSpPr/>
            <p:nvPr/>
          </p:nvSpPr>
          <p:spPr>
            <a:xfrm>
              <a:off x="8031342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6860A956-5655-4AF3-8755-FE9261D9A94A}"/>
                </a:ext>
              </a:extLst>
            </p:cNvPr>
            <p:cNvSpPr/>
            <p:nvPr/>
          </p:nvSpPr>
          <p:spPr>
            <a:xfrm>
              <a:off x="8327395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B37BF9AB-ED14-4334-8427-FB8FB90C93AD}"/>
                </a:ext>
              </a:extLst>
            </p:cNvPr>
            <p:cNvSpPr/>
            <p:nvPr/>
          </p:nvSpPr>
          <p:spPr>
            <a:xfrm>
              <a:off x="8623447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CE8F20E8-C563-4FC9-8A59-E069808EAC11}"/>
                </a:ext>
              </a:extLst>
            </p:cNvPr>
            <p:cNvSpPr/>
            <p:nvPr/>
          </p:nvSpPr>
          <p:spPr>
            <a:xfrm>
              <a:off x="8919500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202EEB47-1B71-4D83-930F-084A358EC4D7}"/>
                </a:ext>
              </a:extLst>
            </p:cNvPr>
            <p:cNvSpPr/>
            <p:nvPr/>
          </p:nvSpPr>
          <p:spPr>
            <a:xfrm>
              <a:off x="9215552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7833D43-54DB-46B9-80CD-0975A0D66F29}"/>
                </a:ext>
              </a:extLst>
            </p:cNvPr>
            <p:cNvSpPr/>
            <p:nvPr/>
          </p:nvSpPr>
          <p:spPr>
            <a:xfrm>
              <a:off x="9511604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0166E55F-AED1-42C8-9205-A4A1E23C5C9B}"/>
                </a:ext>
              </a:extLst>
            </p:cNvPr>
            <p:cNvSpPr/>
            <p:nvPr/>
          </p:nvSpPr>
          <p:spPr>
            <a:xfrm>
              <a:off x="9807658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ECCBC434-E012-4F5C-B357-A69573D7B21E}"/>
                </a:ext>
              </a:extLst>
            </p:cNvPr>
            <p:cNvSpPr/>
            <p:nvPr/>
          </p:nvSpPr>
          <p:spPr>
            <a:xfrm>
              <a:off x="10103710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6A6D7DD-512D-483E-A0EE-94105E0263E4}"/>
                </a:ext>
              </a:extLst>
            </p:cNvPr>
            <p:cNvSpPr/>
            <p:nvPr/>
          </p:nvSpPr>
          <p:spPr>
            <a:xfrm>
              <a:off x="10399763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DC555E2D-C135-4BBF-9DF1-AC0FFFABD716}"/>
                </a:ext>
              </a:extLst>
            </p:cNvPr>
            <p:cNvSpPr/>
            <p:nvPr/>
          </p:nvSpPr>
          <p:spPr>
            <a:xfrm>
              <a:off x="7735290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46969C31-E1C3-4A4F-A17F-9DE8E68DA36F}"/>
                </a:ext>
              </a:extLst>
            </p:cNvPr>
            <p:cNvSpPr/>
            <p:nvPr/>
          </p:nvSpPr>
          <p:spPr>
            <a:xfrm>
              <a:off x="8031342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AD2AC6E9-BDD6-4F67-ADF4-B99E4C6C7804}"/>
                </a:ext>
              </a:extLst>
            </p:cNvPr>
            <p:cNvSpPr/>
            <p:nvPr/>
          </p:nvSpPr>
          <p:spPr>
            <a:xfrm>
              <a:off x="8327395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D9E57D2C-11DB-4530-B952-2FA70CA0CC93}"/>
                </a:ext>
              </a:extLst>
            </p:cNvPr>
            <p:cNvSpPr/>
            <p:nvPr/>
          </p:nvSpPr>
          <p:spPr>
            <a:xfrm>
              <a:off x="8623447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23D4C25E-E516-49E3-8F6D-394545AD8504}"/>
                </a:ext>
              </a:extLst>
            </p:cNvPr>
            <p:cNvSpPr/>
            <p:nvPr/>
          </p:nvSpPr>
          <p:spPr>
            <a:xfrm>
              <a:off x="8919500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85E87D41-64FB-44FA-8B41-EFA3D829D61E}"/>
                </a:ext>
              </a:extLst>
            </p:cNvPr>
            <p:cNvSpPr/>
            <p:nvPr/>
          </p:nvSpPr>
          <p:spPr>
            <a:xfrm>
              <a:off x="9215552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6DE6BED5-4EA9-444A-80FD-F71D5F1A2F4A}"/>
                </a:ext>
              </a:extLst>
            </p:cNvPr>
            <p:cNvSpPr/>
            <p:nvPr/>
          </p:nvSpPr>
          <p:spPr>
            <a:xfrm>
              <a:off x="9511604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0EF603B7-809C-4A9E-B50A-9CD77C2190F7}"/>
                </a:ext>
              </a:extLst>
            </p:cNvPr>
            <p:cNvSpPr/>
            <p:nvPr/>
          </p:nvSpPr>
          <p:spPr>
            <a:xfrm>
              <a:off x="9807658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7C2C978F-045A-4832-B147-99170C902440}"/>
                </a:ext>
              </a:extLst>
            </p:cNvPr>
            <p:cNvSpPr/>
            <p:nvPr/>
          </p:nvSpPr>
          <p:spPr>
            <a:xfrm>
              <a:off x="10103710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0950A98F-D920-471E-AABE-60EF1D39FED9}"/>
                </a:ext>
              </a:extLst>
            </p:cNvPr>
            <p:cNvSpPr/>
            <p:nvPr/>
          </p:nvSpPr>
          <p:spPr>
            <a:xfrm>
              <a:off x="10399763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DC691809-AA1D-4E8B-9AF5-CE1219986784}"/>
              </a:ext>
            </a:extLst>
          </p:cNvPr>
          <p:cNvSpPr txBox="1"/>
          <p:nvPr/>
        </p:nvSpPr>
        <p:spPr>
          <a:xfrm>
            <a:off x="8757130" y="5789064"/>
            <a:ext cx="916843" cy="50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723A5B35-EEDB-44BC-85AD-15C2E3484EC0}"/>
              </a:ext>
            </a:extLst>
          </p:cNvPr>
          <p:cNvCxnSpPr>
            <a:cxnSpLocks/>
          </p:cNvCxnSpPr>
          <p:nvPr/>
        </p:nvCxnSpPr>
        <p:spPr>
          <a:xfrm>
            <a:off x="8868882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437AB0E-2656-4EB0-A5EA-9EDA88FCC7FA}"/>
              </a:ext>
            </a:extLst>
          </p:cNvPr>
          <p:cNvGrpSpPr/>
          <p:nvPr/>
        </p:nvGrpSpPr>
        <p:grpSpPr>
          <a:xfrm>
            <a:off x="6347992" y="1282952"/>
            <a:ext cx="734725" cy="734725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803E0549-1598-4637-A1DA-B2F44EF0BA07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C67C851-7FD8-49B2-90A1-6CCD1B756B3C}"/>
                </a:ext>
              </a:extLst>
            </p:cNvPr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B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92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512CAC8-D303-47ED-90DE-FF24C4FD880D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FF25B80-0CEA-429C-9B16-154A52A04ABC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3AF4210-4D5C-41F5-8FB5-EEFFE65E82E7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D489F6A-A475-4CE6-A3D2-95C9D30B897C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6B224224-5497-46F7-B313-C895D24D945E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2E94FD1F-7295-44D6-BE61-C617F27CBA9D}"/>
              </a:ext>
            </a:extLst>
          </p:cNvPr>
          <p:cNvSpPr txBox="1"/>
          <p:nvPr/>
        </p:nvSpPr>
        <p:spPr>
          <a:xfrm>
            <a:off x="5427568" y="3265219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AB0B20FA-CF74-4F95-B338-643B0FED5E8A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92237C3D-8F31-4A5C-BD50-8016B497BB35}"/>
              </a:ext>
            </a:extLst>
          </p:cNvPr>
          <p:cNvSpPr txBox="1"/>
          <p:nvPr/>
        </p:nvSpPr>
        <p:spPr>
          <a:xfrm>
            <a:off x="6339839" y="3265219"/>
            <a:ext cx="47320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W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43B2A2D-9B2D-4EA3-84DD-5E7648EF7736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108BE81-6AF6-4778-AAF4-2820527A7984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O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64518087-0246-4DA2-9224-A22120490FD6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640FE80A-135E-429E-80EE-0C0013A43637}"/>
              </a:ext>
            </a:extLst>
          </p:cNvPr>
          <p:cNvSpPr txBox="1"/>
          <p:nvPr/>
        </p:nvSpPr>
        <p:spPr>
          <a:xfrm>
            <a:off x="6394793" y="416480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bg1"/>
                </a:solidFill>
              </a:rPr>
              <a:t>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AF2EAC4-CB87-4683-AAD1-B004BB1E5881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B807526-4191-4C0E-AF65-969F569CD712}"/>
              </a:ext>
            </a:extLst>
          </p:cNvPr>
          <p:cNvSpPr txBox="1"/>
          <p:nvPr/>
        </p:nvSpPr>
        <p:spPr>
          <a:xfrm>
            <a:off x="8806285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B770450-234A-4890-8E49-E2AE900637D0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D633A00-0495-4CF6-BA10-D3BDAE3B7B4F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07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90AB4B-5EA7-4A67-AFB7-7D7F0385D2B8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FE208C-EF9B-4DB0-AFE0-D043FFDE7FE0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B6DD9AD-A6A9-42B4-A6F8-918BDD12C45F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8A4AEE-6100-42AE-885F-AD86E43EE4DD}"/>
              </a:ext>
            </a:extLst>
          </p:cNvPr>
          <p:cNvSpPr txBox="1"/>
          <p:nvPr/>
        </p:nvSpPr>
        <p:spPr>
          <a:xfrm>
            <a:off x="1231471" y="5651975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C7C2E02-FB94-4B78-87DB-199713B68F78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7C9243-5D0B-4FFC-BDA5-0DD70D3DBCFC}"/>
              </a:ext>
            </a:extLst>
          </p:cNvPr>
          <p:cNvSpPr txBox="1"/>
          <p:nvPr/>
        </p:nvSpPr>
        <p:spPr>
          <a:xfrm>
            <a:off x="4929572" y="5651975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6E93F-141C-4AFB-8934-FC7DB982F3C5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3D4CF55-EF3A-4412-A01E-353535AD9071}"/>
              </a:ext>
            </a:extLst>
          </p:cNvPr>
          <p:cNvSpPr txBox="1"/>
          <p:nvPr/>
        </p:nvSpPr>
        <p:spPr>
          <a:xfrm>
            <a:off x="8627671" y="5651975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DD4C088-6D84-4A71-8486-EBEDDC80285F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비행기">
            <a:extLst>
              <a:ext uri="{FF2B5EF4-FFF2-40B4-BE49-F238E27FC236}">
                <a16:creationId xmlns:a16="http://schemas.microsoft.com/office/drawing/2014/main" id="{0B6BFC72-223E-4298-802F-C6F37E996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1074" y="2613333"/>
            <a:ext cx="1378607" cy="1378607"/>
          </a:xfrm>
          <a:prstGeom prst="rect">
            <a:avLst/>
          </a:prstGeom>
        </p:spPr>
      </p:pic>
      <p:pic>
        <p:nvPicPr>
          <p:cNvPr id="5" name="그래픽 4" descr="바코드">
            <a:extLst>
              <a:ext uri="{FF2B5EF4-FFF2-40B4-BE49-F238E27FC236}">
                <a16:creationId xmlns:a16="http://schemas.microsoft.com/office/drawing/2014/main" id="{9D8C59A1-F37F-435D-B387-D211938DA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7257" y="2613334"/>
            <a:ext cx="1378607" cy="1378607"/>
          </a:xfrm>
          <a:prstGeom prst="rect">
            <a:avLst/>
          </a:prstGeom>
        </p:spPr>
      </p:pic>
      <p:pic>
        <p:nvPicPr>
          <p:cNvPr id="7" name="그래픽 6" descr="자전거 타기">
            <a:extLst>
              <a:ext uri="{FF2B5EF4-FFF2-40B4-BE49-F238E27FC236}">
                <a16:creationId xmlns:a16="http://schemas.microsoft.com/office/drawing/2014/main" id="{12581912-25B1-495B-B498-8E446E020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6136" y="2613334"/>
            <a:ext cx="1378607" cy="137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0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694994-6130-4D29-A8BD-3D4D7E1FC4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1E5EAF4-CB13-4682-A352-C22208EAE49C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7AB7094-AE9D-4EAF-BA41-79C7BB452B1F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59B002-C9FE-455A-847E-730545456E0F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DC312A-138B-431E-9D9D-F45A5A16179D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71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제목을 입력하세요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ADCDC1-B113-4273-B821-C13FA45101AF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8D7B41-BB90-4642-9CCF-506ECFA9E10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7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6" name="다이어그램 45">
            <a:extLst>
              <a:ext uri="{FF2B5EF4-FFF2-40B4-BE49-F238E27FC236}">
                <a16:creationId xmlns:a16="http://schemas.microsoft.com/office/drawing/2014/main" id="{B114D6CA-2AB0-4201-8AF0-C3C4CFD7E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937727"/>
              </p:ext>
            </p:extLst>
          </p:nvPr>
        </p:nvGraphicFramePr>
        <p:xfrm>
          <a:off x="450111" y="1509907"/>
          <a:ext cx="11291777" cy="480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31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AC2397-EDC1-495A-B2B4-21F472A654C6}"/>
              </a:ext>
            </a:extLst>
          </p:cNvPr>
          <p:cNvGrpSpPr/>
          <p:nvPr/>
        </p:nvGrpSpPr>
        <p:grpSpPr>
          <a:xfrm>
            <a:off x="811410" y="3116582"/>
            <a:ext cx="11096109" cy="848355"/>
            <a:chOff x="731520" y="3004822"/>
            <a:chExt cx="9804400" cy="84835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8D2E7F0-DFFD-42DC-ABD5-FF249C700B0F}"/>
                </a:ext>
              </a:extLst>
            </p:cNvPr>
            <p:cNvSpPr/>
            <p:nvPr/>
          </p:nvSpPr>
          <p:spPr>
            <a:xfrm>
              <a:off x="731520" y="3004822"/>
              <a:ext cx="1960880" cy="848355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E7C9495-C7FD-4BB9-AA23-193E79C4307C}"/>
                </a:ext>
              </a:extLst>
            </p:cNvPr>
            <p:cNvSpPr/>
            <p:nvPr/>
          </p:nvSpPr>
          <p:spPr>
            <a:xfrm>
              <a:off x="2692400" y="3004822"/>
              <a:ext cx="1960880" cy="8483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8ECCB19-148E-4B0F-AAF1-EF8B3CBB691A}"/>
                </a:ext>
              </a:extLst>
            </p:cNvPr>
            <p:cNvSpPr/>
            <p:nvPr/>
          </p:nvSpPr>
          <p:spPr>
            <a:xfrm>
              <a:off x="4653280" y="3004822"/>
              <a:ext cx="1960880" cy="848355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0ED0E77-0675-40A2-86FD-01359E91293D}"/>
                </a:ext>
              </a:extLst>
            </p:cNvPr>
            <p:cNvSpPr/>
            <p:nvPr/>
          </p:nvSpPr>
          <p:spPr>
            <a:xfrm>
              <a:off x="6614160" y="3004822"/>
              <a:ext cx="1960880" cy="8483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A6D4D6-87FD-4678-9818-CDBA859E8EFA}"/>
                </a:ext>
              </a:extLst>
            </p:cNvPr>
            <p:cNvSpPr/>
            <p:nvPr/>
          </p:nvSpPr>
          <p:spPr>
            <a:xfrm>
              <a:off x="8575040" y="3004822"/>
              <a:ext cx="1960880" cy="8483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9264B8-991C-4AC6-A54C-029464B9C068}"/>
              </a:ext>
            </a:extLst>
          </p:cNvPr>
          <p:cNvCxnSpPr/>
          <p:nvPr/>
        </p:nvCxnSpPr>
        <p:spPr>
          <a:xfrm>
            <a:off x="811410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A516C3-6A8A-4955-98B3-38B064BB25C3}"/>
              </a:ext>
            </a:extLst>
          </p:cNvPr>
          <p:cNvCxnSpPr/>
          <p:nvPr/>
        </p:nvCxnSpPr>
        <p:spPr>
          <a:xfrm>
            <a:off x="3029242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C51AC0B-86FF-488F-A093-730BB083CD1B}"/>
              </a:ext>
            </a:extLst>
          </p:cNvPr>
          <p:cNvCxnSpPr/>
          <p:nvPr/>
        </p:nvCxnSpPr>
        <p:spPr>
          <a:xfrm>
            <a:off x="5257234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EBEF88B-10AF-4342-9810-FAB072B3CF92}"/>
              </a:ext>
            </a:extLst>
          </p:cNvPr>
          <p:cNvCxnSpPr/>
          <p:nvPr/>
        </p:nvCxnSpPr>
        <p:spPr>
          <a:xfrm>
            <a:off x="7464906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233FBCB-EE62-4C12-BF0F-B7E68E041194}"/>
              </a:ext>
            </a:extLst>
          </p:cNvPr>
          <p:cNvCxnSpPr/>
          <p:nvPr/>
        </p:nvCxnSpPr>
        <p:spPr>
          <a:xfrm>
            <a:off x="9692898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453D11-49DC-4B86-BCEB-E024BFF710B0}"/>
              </a:ext>
            </a:extLst>
          </p:cNvPr>
          <p:cNvCxnSpPr/>
          <p:nvPr/>
        </p:nvCxnSpPr>
        <p:spPr>
          <a:xfrm>
            <a:off x="11910730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A73066B-F0AD-4FBD-9FC8-F4DBF081DC14}"/>
              </a:ext>
            </a:extLst>
          </p:cNvPr>
          <p:cNvCxnSpPr>
            <a:cxnSpLocks/>
          </p:cNvCxnSpPr>
          <p:nvPr/>
        </p:nvCxnSpPr>
        <p:spPr>
          <a:xfrm>
            <a:off x="811410" y="5902960"/>
            <a:ext cx="44384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1509526" y="3340704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95675-AC81-4E75-952C-B1A92E653C9E}"/>
              </a:ext>
            </a:extLst>
          </p:cNvPr>
          <p:cNvSpPr txBox="1"/>
          <p:nvPr/>
        </p:nvSpPr>
        <p:spPr>
          <a:xfrm>
            <a:off x="3729616" y="3340704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2E66DD-F361-4D98-A798-23CE77C39511}"/>
              </a:ext>
            </a:extLst>
          </p:cNvPr>
          <p:cNvSpPr txBox="1"/>
          <p:nvPr/>
        </p:nvSpPr>
        <p:spPr>
          <a:xfrm>
            <a:off x="5949706" y="3340704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41BF-FB53-4404-B851-815D17E2920B}"/>
              </a:ext>
            </a:extLst>
          </p:cNvPr>
          <p:cNvSpPr txBox="1"/>
          <p:nvPr/>
        </p:nvSpPr>
        <p:spPr>
          <a:xfrm>
            <a:off x="8169796" y="3340704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F530EC-117E-4415-9279-92712AD132F6}"/>
              </a:ext>
            </a:extLst>
          </p:cNvPr>
          <p:cNvSpPr txBox="1"/>
          <p:nvPr/>
        </p:nvSpPr>
        <p:spPr>
          <a:xfrm>
            <a:off x="10389886" y="3340704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1839315-F088-4A7A-B2EA-B136CED52399}"/>
              </a:ext>
            </a:extLst>
          </p:cNvPr>
          <p:cNvSpPr/>
          <p:nvPr/>
        </p:nvSpPr>
        <p:spPr>
          <a:xfrm>
            <a:off x="811410" y="1402080"/>
            <a:ext cx="11085950" cy="146303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11E6D1-3264-43EE-B135-F0434718E980}"/>
              </a:ext>
            </a:extLst>
          </p:cNvPr>
          <p:cNvSpPr txBox="1"/>
          <p:nvPr/>
        </p:nvSpPr>
        <p:spPr>
          <a:xfrm>
            <a:off x="2483731" y="1793925"/>
            <a:ext cx="7350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주제 또는 목표를 입력하세요</a:t>
            </a:r>
            <a:r>
              <a:rPr lang="en-US" altLang="ko-KR" sz="4000" b="1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000" b="1" dirty="0">
              <a:solidFill>
                <a:srgbClr val="554F4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E97653-CC33-42B0-96B6-B57D6E9F2C32}"/>
              </a:ext>
            </a:extLst>
          </p:cNvPr>
          <p:cNvSpPr/>
          <p:nvPr/>
        </p:nvSpPr>
        <p:spPr>
          <a:xfrm>
            <a:off x="818790" y="4521200"/>
            <a:ext cx="4423829" cy="848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2B8D36-A700-4A0F-A0F4-ED05456F380C}"/>
              </a:ext>
            </a:extLst>
          </p:cNvPr>
          <p:cNvSpPr/>
          <p:nvPr/>
        </p:nvSpPr>
        <p:spPr>
          <a:xfrm>
            <a:off x="5271850" y="4945375"/>
            <a:ext cx="6625501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07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2C4D52-2D91-4670-9606-2B037C45451E}"/>
              </a:ext>
            </a:extLst>
          </p:cNvPr>
          <p:cNvGrpSpPr/>
          <p:nvPr/>
        </p:nvGrpSpPr>
        <p:grpSpPr>
          <a:xfrm>
            <a:off x="965200" y="1733539"/>
            <a:ext cx="10380713" cy="914400"/>
            <a:chOff x="1229360" y="1931500"/>
            <a:chExt cx="10380713" cy="914400"/>
          </a:xfrm>
        </p:grpSpPr>
        <p:pic>
          <p:nvPicPr>
            <p:cNvPr id="28" name="그래픽 27" descr="배지 체크 표시1">
              <a:extLst>
                <a:ext uri="{FF2B5EF4-FFF2-40B4-BE49-F238E27FC236}">
                  <a16:creationId xmlns:a16="http://schemas.microsoft.com/office/drawing/2014/main" id="{E9BED29A-ABB8-4A64-978E-690DC1E85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9360" y="1931500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FDC5C8F-ED9E-48B6-BCA3-84B4D1EC18BE}"/>
                </a:ext>
              </a:extLst>
            </p:cNvPr>
            <p:cNvSpPr txBox="1"/>
            <p:nvPr/>
          </p:nvSpPr>
          <p:spPr>
            <a:xfrm>
              <a:off x="2268486" y="2098909"/>
              <a:ext cx="9341587" cy="579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봄이 아무 아스라히 한 추억과 묻힌 봅니다</a:t>
              </a:r>
              <a:r>
                <a:rPr lang="en-US" altLang="ko-KR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5369C0-5767-450D-B4B2-0318E0809001}"/>
              </a:ext>
            </a:extLst>
          </p:cNvPr>
          <p:cNvGrpSpPr/>
          <p:nvPr/>
        </p:nvGrpSpPr>
        <p:grpSpPr>
          <a:xfrm>
            <a:off x="965200" y="3372210"/>
            <a:ext cx="10380713" cy="914400"/>
            <a:chOff x="1229360" y="3444240"/>
            <a:chExt cx="10380713" cy="914400"/>
          </a:xfrm>
        </p:grpSpPr>
        <p:pic>
          <p:nvPicPr>
            <p:cNvPr id="29" name="그래픽 28" descr="배지 체크 표시1">
              <a:extLst>
                <a:ext uri="{FF2B5EF4-FFF2-40B4-BE49-F238E27FC236}">
                  <a16:creationId xmlns:a16="http://schemas.microsoft.com/office/drawing/2014/main" id="{3AE10806-9317-4358-B6E9-161F18EC5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9360" y="3444240"/>
              <a:ext cx="914400" cy="9144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0FC6165-FFA6-42AE-A51D-C4C812243D82}"/>
                </a:ext>
              </a:extLst>
            </p:cNvPr>
            <p:cNvSpPr txBox="1"/>
            <p:nvPr/>
          </p:nvSpPr>
          <p:spPr>
            <a:xfrm>
              <a:off x="2268486" y="3611649"/>
              <a:ext cx="9341587" cy="579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이름자 별빛이 써 같이 별 시와 봅니다</a:t>
              </a:r>
              <a:r>
                <a:rPr lang="en-US" altLang="ko-KR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D31315-8C43-42E7-8DC0-A287F905AF05}"/>
              </a:ext>
            </a:extLst>
          </p:cNvPr>
          <p:cNvGrpSpPr/>
          <p:nvPr/>
        </p:nvGrpSpPr>
        <p:grpSpPr>
          <a:xfrm>
            <a:off x="965200" y="5010881"/>
            <a:ext cx="10380713" cy="914400"/>
            <a:chOff x="1229360" y="4956980"/>
            <a:chExt cx="10380713" cy="914400"/>
          </a:xfrm>
        </p:grpSpPr>
        <p:pic>
          <p:nvPicPr>
            <p:cNvPr id="30" name="그래픽 29" descr="배지 체크 표시1">
              <a:extLst>
                <a:ext uri="{FF2B5EF4-FFF2-40B4-BE49-F238E27FC236}">
                  <a16:creationId xmlns:a16="http://schemas.microsoft.com/office/drawing/2014/main" id="{E575964B-3000-428E-A74B-78B2D5A2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9360" y="4956980"/>
              <a:ext cx="914400" cy="9144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DB71B2-5CF4-46F9-98BD-67A5B64D12C1}"/>
                </a:ext>
              </a:extLst>
            </p:cNvPr>
            <p:cNvSpPr txBox="1"/>
            <p:nvPr/>
          </p:nvSpPr>
          <p:spPr>
            <a:xfrm>
              <a:off x="2268486" y="5124389"/>
              <a:ext cx="9341587" cy="579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이름자 된 </a:t>
              </a:r>
              <a:r>
                <a:rPr lang="ko-KR" altLang="en-US" sz="28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릴케</a:t>
              </a:r>
              <a:r>
                <a:rPr lang="ko-KR" altLang="en-US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내일 써 별 책상을 있습니다</a:t>
              </a:r>
              <a:r>
                <a:rPr lang="en-US" altLang="ko-KR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endPara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52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98C8B7-CCB6-4DC5-BE9A-B1C4BE69B5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04E4F1-9804-47D9-A38E-EA3AC0177C7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3F542E-E095-4739-AA13-9097A9736916}"/>
              </a:ext>
            </a:extLst>
          </p:cNvPr>
          <p:cNvGrpSpPr/>
          <p:nvPr/>
        </p:nvGrpSpPr>
        <p:grpSpPr>
          <a:xfrm>
            <a:off x="619826" y="1899687"/>
            <a:ext cx="4750018" cy="3101147"/>
            <a:chOff x="672991" y="1825256"/>
            <a:chExt cx="4750018" cy="31011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BE4D9-20CF-45B4-A175-2B0F2E5B9A4F}"/>
                </a:ext>
              </a:extLst>
            </p:cNvPr>
            <p:cNvSpPr txBox="1"/>
            <p:nvPr/>
          </p:nvSpPr>
          <p:spPr>
            <a:xfrm>
              <a:off x="672991" y="2991109"/>
              <a:ext cx="47500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메시지를 입력하세요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234C92-F04D-473F-B271-D73B4FEE4A8E}"/>
                </a:ext>
              </a:extLst>
            </p:cNvPr>
            <p:cNvSpPr txBox="1"/>
            <p:nvPr/>
          </p:nvSpPr>
          <p:spPr>
            <a:xfrm>
              <a:off x="2966483" y="1825256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87EE82-E83B-4767-BECE-CD6C099BC3AD}"/>
                </a:ext>
              </a:extLst>
            </p:cNvPr>
            <p:cNvSpPr txBox="1"/>
            <p:nvPr/>
          </p:nvSpPr>
          <p:spPr>
            <a:xfrm>
              <a:off x="2962888" y="4341628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”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A8C012-8DC4-40E5-B3B5-59AA6E664E75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2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B96598-A1E1-43BD-9ACA-1ED2689A96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E9D4DA-E323-4062-A3AC-ABAFE20D5C83}"/>
              </a:ext>
            </a:extLst>
          </p:cNvPr>
          <p:cNvSpPr/>
          <p:nvPr/>
        </p:nvSpPr>
        <p:spPr>
          <a:xfrm>
            <a:off x="301256" y="308876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D7608-E618-460B-ADAB-EB64A38593CA}"/>
              </a:ext>
            </a:extLst>
          </p:cNvPr>
          <p:cNvSpPr txBox="1"/>
          <p:nvPr/>
        </p:nvSpPr>
        <p:spPr>
          <a:xfrm>
            <a:off x="636272" y="4354015"/>
            <a:ext cx="5270520" cy="1845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DB1B3-0CFE-42E3-A33C-7C001F0CFF01}"/>
              </a:ext>
            </a:extLst>
          </p:cNvPr>
          <p:cNvSpPr txBox="1"/>
          <p:nvPr/>
        </p:nvSpPr>
        <p:spPr>
          <a:xfrm>
            <a:off x="636272" y="3429000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75C9E2-E74E-498C-878E-B2665726B4B8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C2BB1C2-8205-4FD3-AF76-0B88092AAF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344400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F734456-C6C4-4C08-96CE-4C11EE714014}"/>
                </a:ext>
              </a:extLst>
            </p:cNvPr>
            <p:cNvSpPr/>
            <p:nvPr/>
          </p:nvSpPr>
          <p:spPr>
            <a:xfrm>
              <a:off x="4114800" y="0"/>
              <a:ext cx="41148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C3D6C2D-DF4E-4D1B-AE35-21C929EBD224}"/>
                </a:ext>
              </a:extLst>
            </p:cNvPr>
            <p:cNvSpPr/>
            <p:nvPr/>
          </p:nvSpPr>
          <p:spPr>
            <a:xfrm>
              <a:off x="8229600" y="0"/>
              <a:ext cx="4114800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923019-9BE3-4FC0-A0E6-897FEE7F36A5}"/>
                </a:ext>
              </a:extLst>
            </p:cNvPr>
            <p:cNvSpPr/>
            <p:nvPr/>
          </p:nvSpPr>
          <p:spPr>
            <a:xfrm>
              <a:off x="0" y="0"/>
              <a:ext cx="41148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8ED4963-8565-47AC-94F8-535E5F811070}"/>
              </a:ext>
            </a:extLst>
          </p:cNvPr>
          <p:cNvSpPr txBox="1"/>
          <p:nvPr/>
        </p:nvSpPr>
        <p:spPr>
          <a:xfrm flipH="1">
            <a:off x="1288076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56515-E063-4656-A7A5-77650ED36E63}"/>
              </a:ext>
            </a:extLst>
          </p:cNvPr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9A5B4E-5FC1-4B12-8D88-957343FEAED6}"/>
              </a:ext>
            </a:extLst>
          </p:cNvPr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61A057-59A4-4755-A8EE-F7B5D6F1AD5B}"/>
              </a:ext>
            </a:extLst>
          </p:cNvPr>
          <p:cNvSpPr txBox="1"/>
          <p:nvPr/>
        </p:nvSpPr>
        <p:spPr>
          <a:xfrm>
            <a:off x="332012" y="3234700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608614-40FC-4BA4-B2EB-C0BDFD820E35}"/>
              </a:ext>
            </a:extLst>
          </p:cNvPr>
          <p:cNvSpPr txBox="1"/>
          <p:nvPr/>
        </p:nvSpPr>
        <p:spPr>
          <a:xfrm>
            <a:off x="4400795" y="3234699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65DD5-0E96-4A20-AA3B-C95C5430D473}"/>
              </a:ext>
            </a:extLst>
          </p:cNvPr>
          <p:cNvSpPr txBox="1"/>
          <p:nvPr/>
        </p:nvSpPr>
        <p:spPr>
          <a:xfrm>
            <a:off x="8533376" y="3234698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A2670-CCD4-4DEE-B8B4-43C0E6D8C9AC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96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ABD68-8D65-414B-8636-3DC83DFE1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60311D-A36A-40A0-8489-8BA748540C07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D307E5-5280-4F48-BC00-E275F1CD1B77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2BDBD4-CA02-4D68-A1B5-951D0166F2A1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F4567-BA9C-49C3-B5F9-1275F55A02EC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71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제목을 입력하세요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94252-943C-4CD4-AD8F-4C29A3F532A7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462CBE-36B4-4477-9103-304449E1EB3B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2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021D7B-A442-4644-8C2C-8A0D775B40C9}"/>
              </a:ext>
            </a:extLst>
          </p:cNvPr>
          <p:cNvSpPr txBox="1"/>
          <p:nvPr/>
        </p:nvSpPr>
        <p:spPr>
          <a:xfrm>
            <a:off x="-150629" y="2519916"/>
            <a:ext cx="12493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[                        ]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07866-5AD8-4AAE-96B1-6EF3600050D6}"/>
              </a:ext>
            </a:extLst>
          </p:cNvPr>
          <p:cNvSpPr txBox="1"/>
          <p:nvPr/>
        </p:nvSpPr>
        <p:spPr>
          <a:xfrm>
            <a:off x="3844298" y="3013501"/>
            <a:ext cx="4830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15932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D389CC-0451-4E3D-81A7-7EA3410BB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84" y="0"/>
            <a:ext cx="457241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F9797A-3062-41C6-A95D-03ECC72F3747}"/>
              </a:ext>
            </a:extLst>
          </p:cNvPr>
          <p:cNvSpPr/>
          <p:nvPr/>
        </p:nvSpPr>
        <p:spPr>
          <a:xfrm>
            <a:off x="627320" y="712382"/>
            <a:ext cx="6992263" cy="140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1AEE52-B272-4230-90B5-2CB14B1EE132}"/>
              </a:ext>
            </a:extLst>
          </p:cNvPr>
          <p:cNvSpPr/>
          <p:nvPr/>
        </p:nvSpPr>
        <p:spPr>
          <a:xfrm>
            <a:off x="627321" y="2827585"/>
            <a:ext cx="6992262" cy="140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73989D-B8CA-42AA-A47D-31AA85615B57}"/>
              </a:ext>
            </a:extLst>
          </p:cNvPr>
          <p:cNvSpPr/>
          <p:nvPr/>
        </p:nvSpPr>
        <p:spPr>
          <a:xfrm>
            <a:off x="627321" y="4942788"/>
            <a:ext cx="6992262" cy="140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60C73-C11C-4BEB-A395-3B724931577C}"/>
              </a:ext>
            </a:extLst>
          </p:cNvPr>
          <p:cNvSpPr txBox="1"/>
          <p:nvPr/>
        </p:nvSpPr>
        <p:spPr>
          <a:xfrm>
            <a:off x="999460" y="1060407"/>
            <a:ext cx="3884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CA296-388D-4DEA-90D8-5F7D2E24DDE0}"/>
              </a:ext>
            </a:extLst>
          </p:cNvPr>
          <p:cNvSpPr txBox="1"/>
          <p:nvPr/>
        </p:nvSpPr>
        <p:spPr>
          <a:xfrm>
            <a:off x="999460" y="3175610"/>
            <a:ext cx="3884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5E71A-A4C4-43D0-BB4A-769B6FBFEC60}"/>
              </a:ext>
            </a:extLst>
          </p:cNvPr>
          <p:cNvSpPr txBox="1"/>
          <p:nvPr/>
        </p:nvSpPr>
        <p:spPr>
          <a:xfrm>
            <a:off x="999460" y="5290813"/>
            <a:ext cx="3884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4285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828B52-5DFF-4CDB-85E3-656F9C0BF6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AE5AA2-2087-4F22-92EB-890C045C87C8}"/>
              </a:ext>
            </a:extLst>
          </p:cNvPr>
          <p:cNvSpPr/>
          <p:nvPr/>
        </p:nvSpPr>
        <p:spPr>
          <a:xfrm>
            <a:off x="3432544" y="2216888"/>
            <a:ext cx="5326912" cy="242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2F879-F55C-4A05-B246-E52B41FCB7AF}"/>
              </a:ext>
            </a:extLst>
          </p:cNvPr>
          <p:cNvSpPr txBox="1"/>
          <p:nvPr/>
        </p:nvSpPr>
        <p:spPr>
          <a:xfrm>
            <a:off x="4032774" y="3065540"/>
            <a:ext cx="4126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메시지를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6535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B7ABFF-2A60-4526-AF76-12497B55D4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EC86781-B686-470F-8916-5B863A28AFC3}"/>
              </a:ext>
            </a:extLst>
          </p:cNvPr>
          <p:cNvGrpSpPr/>
          <p:nvPr/>
        </p:nvGrpSpPr>
        <p:grpSpPr>
          <a:xfrm>
            <a:off x="365760" y="1903228"/>
            <a:ext cx="6096000" cy="4304532"/>
            <a:chOff x="5415280" y="650240"/>
            <a:chExt cx="6096000" cy="55575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91470E-6643-4EC8-BA9B-0FF9307FE167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D9F0C3-37D7-41FC-AE6C-B58C401BB82B}"/>
                </a:ext>
              </a:extLst>
            </p:cNvPr>
            <p:cNvSpPr txBox="1"/>
            <p:nvPr/>
          </p:nvSpPr>
          <p:spPr>
            <a:xfrm>
              <a:off x="5685792" y="2505537"/>
              <a:ext cx="5270520" cy="31459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그리워 멀리 하나에 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무엇인지 별에도 어머니 이름자 </a:t>
              </a:r>
              <a:r>
                <a:rPr lang="ko-KR" altLang="en-US" sz="1600" spc="-150" dirty="0" err="1"/>
                <a:t>거외다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하나에 슬퍼하는 너무나 위에 된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없이 별에도 이름을 나는 풀이 </a:t>
              </a:r>
              <a:r>
                <a:rPr lang="ko-KR" altLang="en-US" sz="1600" spc="-150" dirty="0" err="1"/>
                <a:t>거외다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부끄러운 시와 계절이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나의 묻힌 속의 이웃 하나의 사랑과 </a:t>
              </a:r>
              <a:r>
                <a:rPr lang="ko-KR" altLang="en-US" sz="1600" spc="-150" dirty="0" err="1"/>
                <a:t>거외다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하나에 위에 강아지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새겨지는 별 불러 어머니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이제 것은 별들을 </a:t>
              </a:r>
              <a:r>
                <a:rPr lang="ko-KR" altLang="en-US" sz="1600" spc="-150" dirty="0" err="1"/>
                <a:t>거외다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된 슬퍼하는 못 별 시인의 사랑과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멀리 그러나 이런 겨울이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하나에 풀이 별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쓸쓸함과 버리었습니다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차 나는 청춘이 이네들은 언덕 이런 멀리 하나에 봅니다</a:t>
              </a:r>
              <a:r>
                <a:rPr lang="en-US" altLang="ko-KR" sz="1600" spc="-150" dirty="0"/>
                <a:t>.</a:t>
              </a:r>
              <a:r>
                <a:rPr lang="ko-KR" altLang="en-US" sz="1600" spc="-150" dirty="0"/>
                <a:t> 어머니 한 헤는 내일 계절이 까닭입니다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4140EC-A1D0-4A6E-B826-88FB5134881C}"/>
                </a:ext>
              </a:extLst>
            </p:cNvPr>
            <p:cNvSpPr txBox="1"/>
            <p:nvPr/>
          </p:nvSpPr>
          <p:spPr>
            <a:xfrm>
              <a:off x="5685792" y="1375886"/>
              <a:ext cx="3456395" cy="75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0D7F906-23D2-4CD2-9912-B4E0B4426175}"/>
                </a:ext>
              </a:extLst>
            </p:cNvPr>
            <p:cNvCxnSpPr/>
            <p:nvPr/>
          </p:nvCxnSpPr>
          <p:spPr>
            <a:xfrm>
              <a:off x="5685792" y="2280442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76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ED57DE-29DD-43FC-97ED-DF51712840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E326E2-C9E5-4125-8E23-84A4BEEAF7E5}"/>
              </a:ext>
            </a:extLst>
          </p:cNvPr>
          <p:cNvSpPr/>
          <p:nvPr/>
        </p:nvSpPr>
        <p:spPr>
          <a:xfrm>
            <a:off x="301256" y="308876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DA11C-23A9-4D53-A012-213D80D8E283}"/>
              </a:ext>
            </a:extLst>
          </p:cNvPr>
          <p:cNvSpPr txBox="1"/>
          <p:nvPr/>
        </p:nvSpPr>
        <p:spPr>
          <a:xfrm>
            <a:off x="636272" y="4354015"/>
            <a:ext cx="5270520" cy="1845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CAF47-A6DF-4FC6-BA7B-2F2BE852A617}"/>
              </a:ext>
            </a:extLst>
          </p:cNvPr>
          <p:cNvSpPr txBox="1"/>
          <p:nvPr/>
        </p:nvSpPr>
        <p:spPr>
          <a:xfrm>
            <a:off x="636272" y="3429000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CE875D7-F699-4349-8833-776AC7742B07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89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E234F1-15F6-4E30-A12E-40056B7F701B}"/>
              </a:ext>
            </a:extLst>
          </p:cNvPr>
          <p:cNvSpPr txBox="1"/>
          <p:nvPr/>
        </p:nvSpPr>
        <p:spPr>
          <a:xfrm>
            <a:off x="4252386" y="2921168"/>
            <a:ext cx="3687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4528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D541EC-999A-4351-BB2B-27AF53DDB377}"/>
              </a:ext>
            </a:extLst>
          </p:cNvPr>
          <p:cNvSpPr/>
          <p:nvPr/>
        </p:nvSpPr>
        <p:spPr>
          <a:xfrm>
            <a:off x="1066800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64B42-9C5D-46BF-B375-F9E0B8A3863F}"/>
              </a:ext>
            </a:extLst>
          </p:cNvPr>
          <p:cNvSpPr txBox="1"/>
          <p:nvPr/>
        </p:nvSpPr>
        <p:spPr>
          <a:xfrm>
            <a:off x="1231201" y="1549115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7236-894B-41C9-96F6-9AA0BF43EDBD}"/>
              </a:ext>
            </a:extLst>
          </p:cNvPr>
          <p:cNvSpPr txBox="1"/>
          <p:nvPr/>
        </p:nvSpPr>
        <p:spPr>
          <a:xfrm>
            <a:off x="1231201" y="2521509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1227769" y="3769002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78F99-0F05-443D-9572-B4388156AA85}"/>
              </a:ext>
            </a:extLst>
          </p:cNvPr>
          <p:cNvSpPr txBox="1"/>
          <p:nvPr/>
        </p:nvSpPr>
        <p:spPr>
          <a:xfrm>
            <a:off x="1224337" y="5016495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025649" y="2675397"/>
            <a:ext cx="867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그리워 멀리 하나에 이름과</a:t>
            </a:r>
            <a:r>
              <a:rPr lang="en-US" altLang="ko-KR" sz="2400" dirty="0"/>
              <a:t>, </a:t>
            </a:r>
            <a:r>
              <a:rPr lang="ko-KR" altLang="en-US" sz="2400" dirty="0"/>
              <a:t>무엇인지 별에도 어머니 이름자 </a:t>
            </a:r>
            <a:r>
              <a:rPr lang="ko-KR" altLang="en-US" sz="2400" dirty="0" err="1"/>
              <a:t>거외다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27727-78FD-4F46-BCC5-0C9D01451FE4}"/>
              </a:ext>
            </a:extLst>
          </p:cNvPr>
          <p:cNvSpPr txBox="1"/>
          <p:nvPr/>
        </p:nvSpPr>
        <p:spPr>
          <a:xfrm>
            <a:off x="2025649" y="3922890"/>
            <a:ext cx="867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그리워 멀리 하나에 이름과</a:t>
            </a:r>
            <a:r>
              <a:rPr lang="en-US" altLang="ko-KR" sz="2400" dirty="0"/>
              <a:t>, </a:t>
            </a:r>
            <a:r>
              <a:rPr lang="ko-KR" altLang="en-US" sz="2400" dirty="0"/>
              <a:t>무엇인지 별에도 어머니 이름자 </a:t>
            </a:r>
            <a:r>
              <a:rPr lang="ko-KR" altLang="en-US" sz="2400" dirty="0" err="1"/>
              <a:t>거외다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0E024-0279-45DB-9C6A-9F6DFF32FE74}"/>
              </a:ext>
            </a:extLst>
          </p:cNvPr>
          <p:cNvSpPr txBox="1"/>
          <p:nvPr/>
        </p:nvSpPr>
        <p:spPr>
          <a:xfrm>
            <a:off x="2025649" y="5170383"/>
            <a:ext cx="867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그리워 멀리 하나에 이름과</a:t>
            </a:r>
            <a:r>
              <a:rPr lang="en-US" altLang="ko-KR" sz="2400" dirty="0"/>
              <a:t>, </a:t>
            </a:r>
            <a:r>
              <a:rPr lang="ko-KR" altLang="en-US" sz="2400" dirty="0"/>
              <a:t>무엇인지 별에도 어머니 이름자 </a:t>
            </a:r>
            <a:r>
              <a:rPr lang="ko-KR" altLang="en-US" sz="2400" dirty="0" err="1"/>
              <a:t>거외다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429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8FDD06-009D-43E2-B077-86D9A48E910F}"/>
              </a:ext>
            </a:extLst>
          </p:cNvPr>
          <p:cNvGrpSpPr/>
          <p:nvPr/>
        </p:nvGrpSpPr>
        <p:grpSpPr>
          <a:xfrm>
            <a:off x="616303" y="2114771"/>
            <a:ext cx="10959393" cy="3727219"/>
            <a:chOff x="904240" y="2114772"/>
            <a:chExt cx="10317126" cy="35087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899799-901E-4DDD-8BAE-A99895A0216E}"/>
                </a:ext>
              </a:extLst>
            </p:cNvPr>
            <p:cNvSpPr/>
            <p:nvPr/>
          </p:nvSpPr>
          <p:spPr>
            <a:xfrm>
              <a:off x="904240" y="2114774"/>
              <a:ext cx="2041451" cy="3508786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157965-1D43-4947-AAC5-6E7E43924111}"/>
                </a:ext>
              </a:extLst>
            </p:cNvPr>
            <p:cNvSpPr/>
            <p:nvPr/>
          </p:nvSpPr>
          <p:spPr>
            <a:xfrm>
              <a:off x="904240" y="21147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DCD7E0-DEEC-4E9A-8747-647CDD842166}"/>
                </a:ext>
              </a:extLst>
            </p:cNvPr>
            <p:cNvSpPr/>
            <p:nvPr/>
          </p:nvSpPr>
          <p:spPr>
            <a:xfrm>
              <a:off x="9179915" y="2114774"/>
              <a:ext cx="2041451" cy="3508786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A2E341-2CD1-4315-8E13-619FF6F1346E}"/>
                </a:ext>
              </a:extLst>
            </p:cNvPr>
            <p:cNvSpPr/>
            <p:nvPr/>
          </p:nvSpPr>
          <p:spPr>
            <a:xfrm>
              <a:off x="3662798" y="2114774"/>
              <a:ext cx="2041451" cy="3508786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FDC348-1030-4888-AC9B-3FD29FC09AEF}"/>
                </a:ext>
              </a:extLst>
            </p:cNvPr>
            <p:cNvSpPr/>
            <p:nvPr/>
          </p:nvSpPr>
          <p:spPr>
            <a:xfrm>
              <a:off x="6421356" y="2114774"/>
              <a:ext cx="2041451" cy="3508786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B95CAE-BA9E-4491-8D4B-BA8F0B9BAADE}"/>
                </a:ext>
              </a:extLst>
            </p:cNvPr>
            <p:cNvSpPr txBox="1"/>
            <p:nvPr/>
          </p:nvSpPr>
          <p:spPr>
            <a:xfrm>
              <a:off x="1439991" y="2229745"/>
              <a:ext cx="938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STEP 1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CDD72F1-F8C6-4FBD-A71C-173478F547EE}"/>
                </a:ext>
              </a:extLst>
            </p:cNvPr>
            <p:cNvSpPr/>
            <p:nvPr/>
          </p:nvSpPr>
          <p:spPr>
            <a:xfrm>
              <a:off x="3662797" y="21147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B6BC62-1CD2-490B-9F08-780ABB205437}"/>
                </a:ext>
              </a:extLst>
            </p:cNvPr>
            <p:cNvSpPr txBox="1"/>
            <p:nvPr/>
          </p:nvSpPr>
          <p:spPr>
            <a:xfrm>
              <a:off x="4221792" y="2229745"/>
              <a:ext cx="938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STEP 2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9DC6456-6D84-415D-ABAF-65784AF5D3B0}"/>
                </a:ext>
              </a:extLst>
            </p:cNvPr>
            <p:cNvSpPr/>
            <p:nvPr/>
          </p:nvSpPr>
          <p:spPr>
            <a:xfrm>
              <a:off x="6421354" y="21147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FC1312-53C7-4EC1-B228-BAA0889BAD81}"/>
                </a:ext>
              </a:extLst>
            </p:cNvPr>
            <p:cNvSpPr txBox="1"/>
            <p:nvPr/>
          </p:nvSpPr>
          <p:spPr>
            <a:xfrm>
              <a:off x="6981150" y="2229745"/>
              <a:ext cx="938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STEP 3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FBAFA4-A110-41C0-B358-1FB3FC33C324}"/>
                </a:ext>
              </a:extLst>
            </p:cNvPr>
            <p:cNvSpPr/>
            <p:nvPr/>
          </p:nvSpPr>
          <p:spPr>
            <a:xfrm>
              <a:off x="9179911" y="21147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A7B762-2C63-4BA7-ABC0-884E057AD90B}"/>
                </a:ext>
              </a:extLst>
            </p:cNvPr>
            <p:cNvSpPr txBox="1"/>
            <p:nvPr/>
          </p:nvSpPr>
          <p:spPr>
            <a:xfrm>
              <a:off x="9731479" y="2229745"/>
              <a:ext cx="938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STEP 4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0DFF6D-F2B5-4700-8B2D-1B4DF3AB1D8A}"/>
                </a:ext>
              </a:extLst>
            </p:cNvPr>
            <p:cNvSpPr txBox="1"/>
            <p:nvPr/>
          </p:nvSpPr>
          <p:spPr>
            <a:xfrm>
              <a:off x="1073965" y="3277512"/>
              <a:ext cx="1682895" cy="1739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봄이 아무 아스라히 한 추억과 묻힌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이름자 별빛이 써 같이 별 시와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이름자 된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릴케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내일 써 별 책상을 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6ED2A-027F-4D0C-8E2B-4CBDF6D7F63A}"/>
                </a:ext>
              </a:extLst>
            </p:cNvPr>
            <p:cNvSpPr txBox="1"/>
            <p:nvPr/>
          </p:nvSpPr>
          <p:spPr>
            <a:xfrm>
              <a:off x="3832523" y="3277512"/>
              <a:ext cx="1682895" cy="1739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봄이 아무 아스라히 한 추억과 묻힌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이름자 별빛이 써 같이 별 시와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이름자 된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릴케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내일 써 별 책상을 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DC6FC-FA5F-4C0F-83BB-5D797FC6B126}"/>
                </a:ext>
              </a:extLst>
            </p:cNvPr>
            <p:cNvSpPr txBox="1"/>
            <p:nvPr/>
          </p:nvSpPr>
          <p:spPr>
            <a:xfrm>
              <a:off x="6591082" y="3277512"/>
              <a:ext cx="1682895" cy="1739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봄이 아무 아스라히 한 추억과 묻힌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이름자 별빛이 써 같이 별 시와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이름자 된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릴케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내일 써 별 책상을 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14ACEC-79A7-412C-884F-056BC4D6EF7D}"/>
                </a:ext>
              </a:extLst>
            </p:cNvPr>
            <p:cNvSpPr txBox="1"/>
            <p:nvPr/>
          </p:nvSpPr>
          <p:spPr>
            <a:xfrm>
              <a:off x="9359188" y="3277512"/>
              <a:ext cx="1682895" cy="1739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봄이 아무 아스라히 한 추억과 묻힌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이름자 별빛이 써 같이 별 시와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이름자 된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릴케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내일 써 별 책상을 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D8F5BDA-63D3-4095-B363-1D3174AD6085}"/>
              </a:ext>
            </a:extLst>
          </p:cNvPr>
          <p:cNvSpPr/>
          <p:nvPr/>
        </p:nvSpPr>
        <p:spPr>
          <a:xfrm rot="5400000">
            <a:off x="3008406" y="3865618"/>
            <a:ext cx="335851" cy="28952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DA50D2A3-B4AC-4532-AD61-FF9C140C176C}"/>
              </a:ext>
            </a:extLst>
          </p:cNvPr>
          <p:cNvSpPr/>
          <p:nvPr/>
        </p:nvSpPr>
        <p:spPr>
          <a:xfrm rot="5400000">
            <a:off x="5946633" y="3865618"/>
            <a:ext cx="335851" cy="28952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6228D56B-7C9B-41C3-9AA3-CF3DA817F0D5}"/>
              </a:ext>
            </a:extLst>
          </p:cNvPr>
          <p:cNvSpPr/>
          <p:nvPr/>
        </p:nvSpPr>
        <p:spPr>
          <a:xfrm rot="5400000">
            <a:off x="8884860" y="3865619"/>
            <a:ext cx="335850" cy="28952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30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559B3B-9F4E-4EC1-9B67-C4ADD356DDD2}"/>
              </a:ext>
            </a:extLst>
          </p:cNvPr>
          <p:cNvSpPr/>
          <p:nvPr/>
        </p:nvSpPr>
        <p:spPr>
          <a:xfrm>
            <a:off x="6783923" y="4426806"/>
            <a:ext cx="4431600" cy="17820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  <a:endParaRPr lang="en-US" altLang="ko-KR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400" spc="-150" dirty="0"/>
              <a:t>내용을 입력하세요</a:t>
            </a:r>
            <a:endParaRPr lang="en-US" altLang="ko-KR" sz="2400" spc="-150" dirty="0"/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400" spc="-150" dirty="0"/>
              <a:t>내용을 입력하세요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8D8BB8-DF05-4039-9312-E5F0AD2F243F}"/>
              </a:ext>
            </a:extLst>
          </p:cNvPr>
          <p:cNvSpPr/>
          <p:nvPr/>
        </p:nvSpPr>
        <p:spPr>
          <a:xfrm>
            <a:off x="862176" y="4426806"/>
            <a:ext cx="4430175" cy="178200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2800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  <a:endParaRPr lang="en-US" altLang="ko-KR" sz="2800" kern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000" lvl="1" indent="-342900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400" spc="-150" dirty="0"/>
              <a:t>내용을 입력하세요</a:t>
            </a:r>
            <a:endParaRPr lang="en-US" altLang="ko-KR" sz="2400" spc="-150" dirty="0"/>
          </a:p>
          <a:p>
            <a:pPr marL="36000" lvl="1" indent="-342900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spc="-150" dirty="0"/>
              <a:t>내용을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0B21A1-7910-4571-ADE8-827403AF5B73}"/>
              </a:ext>
            </a:extLst>
          </p:cNvPr>
          <p:cNvSpPr/>
          <p:nvPr/>
        </p:nvSpPr>
        <p:spPr>
          <a:xfrm>
            <a:off x="6783923" y="1434187"/>
            <a:ext cx="4431600" cy="1782000"/>
          </a:xfrm>
          <a:prstGeom prst="rect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  <a:endParaRPr lang="en-US" altLang="ko-KR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400" spc="-150" dirty="0"/>
              <a:t>내용을 입력하세요</a:t>
            </a:r>
            <a:endParaRPr lang="en-US" altLang="ko-KR" sz="2400" spc="-150" dirty="0"/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400" spc="-150" dirty="0"/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A182EE-832E-4C60-808D-8A56E1AA991E}"/>
              </a:ext>
            </a:extLst>
          </p:cNvPr>
          <p:cNvSpPr/>
          <p:nvPr/>
        </p:nvSpPr>
        <p:spPr>
          <a:xfrm>
            <a:off x="863600" y="1434186"/>
            <a:ext cx="4430175" cy="178200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2800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  <a:endParaRPr lang="en-US" altLang="ko-KR" sz="2800" kern="1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000" lvl="1" indent="-342900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400" spc="-150" dirty="0"/>
              <a:t>내용을 입력하세요</a:t>
            </a:r>
            <a:endParaRPr lang="en-US" altLang="ko-KR" sz="2400" spc="-150" dirty="0"/>
          </a:p>
          <a:p>
            <a:pPr marL="36000" lvl="1" indent="-342900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spc="-150" dirty="0"/>
              <a:t>내용을 입력하세요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05CC202-0F05-495A-9E0E-3E5FB92B32F1}"/>
              </a:ext>
            </a:extLst>
          </p:cNvPr>
          <p:cNvSpPr/>
          <p:nvPr/>
        </p:nvSpPr>
        <p:spPr>
          <a:xfrm>
            <a:off x="392303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0" tIns="819080" rIns="21336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2CD176A-93FE-4D1C-A0A3-7CF6140B7652}"/>
              </a:ext>
            </a:extLst>
          </p:cNvPr>
          <p:cNvSpPr/>
          <p:nvPr/>
        </p:nvSpPr>
        <p:spPr>
          <a:xfrm>
            <a:off x="608661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819080" rIns="81908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13128FA-0A7F-4F94-8581-08E822523F7B}"/>
              </a:ext>
            </a:extLst>
          </p:cNvPr>
          <p:cNvSpPr/>
          <p:nvPr/>
        </p:nvSpPr>
        <p:spPr>
          <a:xfrm>
            <a:off x="6086611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0"/>
                </a:moveTo>
                <a:cubicBezTo>
                  <a:pt x="2068057" y="1142156"/>
                  <a:pt x="1142156" y="2068057"/>
                  <a:pt x="0" y="2068057"/>
                </a:cubicBezTo>
                <a:lnTo>
                  <a:pt x="0" y="0"/>
                </a:lnTo>
                <a:lnTo>
                  <a:pt x="2068057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13360" rIns="819081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A901EFF-4F4E-4D15-9166-0892273F4A78}"/>
              </a:ext>
            </a:extLst>
          </p:cNvPr>
          <p:cNvSpPr/>
          <p:nvPr/>
        </p:nvSpPr>
        <p:spPr>
          <a:xfrm>
            <a:off x="3923030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1" tIns="213360" rIns="213360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</a:p>
        </p:txBody>
      </p:sp>
    </p:spTree>
    <p:extLst>
      <p:ext uri="{BB962C8B-B14F-4D97-AF65-F5344CB8AC3E}">
        <p14:creationId xmlns:p14="http://schemas.microsoft.com/office/powerpoint/2010/main" val="50383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2C7C5-C0A4-4543-AD87-7F77CEBB1902}"/>
              </a:ext>
            </a:extLst>
          </p:cNvPr>
          <p:cNvSpPr txBox="1"/>
          <p:nvPr/>
        </p:nvSpPr>
        <p:spPr>
          <a:xfrm>
            <a:off x="5181600" y="3694334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6A949B-0883-4927-BFCF-BA8421D10312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A09D7C76-404B-469B-9F98-BF46D8C18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9548"/>
              </p:ext>
            </p:extLst>
          </p:nvPr>
        </p:nvGraphicFramePr>
        <p:xfrm>
          <a:off x="497840" y="1597801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2621C35-5258-4292-9AD4-D7E277200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364801"/>
              </p:ext>
            </p:extLst>
          </p:nvPr>
        </p:nvGraphicFramePr>
        <p:xfrm>
          <a:off x="6794500" y="1597801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73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6F778-AB9C-4E58-9B6C-B4E293A18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874F9-2569-4DE6-9A1C-0C9DCFAFECF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D2551D-E28F-4AC1-845E-E77A839BDF8F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730D19C-BD34-486B-877F-91E8EE5A5735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D4C8313-CB9A-4AD3-9525-3ECBC0187CD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17AAA-1CBF-4FF2-929F-992E6EC6CDC1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71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제목을 입력하세요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F073B6-EF23-4646-B283-4A1E2DFE371D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85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A6AA1-6EB0-4AC5-877E-7C5274F1C0FD}"/>
              </a:ext>
            </a:extLst>
          </p:cNvPr>
          <p:cNvCxnSpPr/>
          <p:nvPr/>
        </p:nvCxnSpPr>
        <p:spPr>
          <a:xfrm>
            <a:off x="698500" y="5103037"/>
            <a:ext cx="10795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2615F5E-6024-4A2C-9F0F-3EE5581F2C97}"/>
              </a:ext>
            </a:extLst>
          </p:cNvPr>
          <p:cNvGrpSpPr/>
          <p:nvPr/>
        </p:nvGrpSpPr>
        <p:grpSpPr>
          <a:xfrm>
            <a:off x="938050" y="4856577"/>
            <a:ext cx="1587500" cy="1078827"/>
            <a:chOff x="938050" y="4909740"/>
            <a:chExt cx="1587500" cy="10788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F4F78-ECFD-4345-A28B-E480014F25E0}"/>
                </a:ext>
              </a:extLst>
            </p:cNvPr>
            <p:cNvSpPr txBox="1"/>
            <p:nvPr/>
          </p:nvSpPr>
          <p:spPr>
            <a:xfrm>
              <a:off x="938050" y="5619235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2016</a:t>
              </a:r>
              <a:endParaRPr lang="ko-KR" altLang="en-US" b="1" dirty="0"/>
            </a:p>
          </p:txBody>
        </p:sp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B3015174-8FA7-42E9-AC30-E7FB10D71C9B}"/>
                </a:ext>
              </a:extLst>
            </p:cNvPr>
            <p:cNvSpPr/>
            <p:nvPr/>
          </p:nvSpPr>
          <p:spPr>
            <a:xfrm rot="8100000">
              <a:off x="1544335" y="4909740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BA6BF3-42BB-4009-8693-2651C4B19490}"/>
              </a:ext>
            </a:extLst>
          </p:cNvPr>
          <p:cNvGrpSpPr/>
          <p:nvPr/>
        </p:nvGrpSpPr>
        <p:grpSpPr>
          <a:xfrm>
            <a:off x="3075262" y="4856576"/>
            <a:ext cx="1587500" cy="1078827"/>
            <a:chOff x="4351020" y="4909739"/>
            <a:chExt cx="1587500" cy="10788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B20D0A-56A3-4E0D-A229-0AB21C11EFED}"/>
                </a:ext>
              </a:extLst>
            </p:cNvPr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2017</a:t>
              </a:r>
              <a:endParaRPr lang="ko-KR" altLang="en-US" b="1" dirty="0"/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A0E954C3-E027-4119-B210-4BABC4C69DE9}"/>
                </a:ext>
              </a:extLst>
            </p:cNvPr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17F534-DD23-4A53-844C-839ABABE0924}"/>
              </a:ext>
            </a:extLst>
          </p:cNvPr>
          <p:cNvGrpSpPr/>
          <p:nvPr/>
        </p:nvGrpSpPr>
        <p:grpSpPr>
          <a:xfrm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8F48F-28D9-471F-A309-9A9D5911B729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2018</a:t>
              </a:r>
              <a:endParaRPr lang="ko-KR" altLang="en-US" b="1" dirty="0"/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81DF9880-5B2D-4688-89F5-F07119F6BCA8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D89E31-0AD0-4BF7-AF41-265BFD8653EF}"/>
              </a:ext>
            </a:extLst>
          </p:cNvPr>
          <p:cNvGrpSpPr/>
          <p:nvPr/>
        </p:nvGrpSpPr>
        <p:grpSpPr>
          <a:xfrm>
            <a:off x="7349686" y="4856576"/>
            <a:ext cx="1587500" cy="1078827"/>
            <a:chOff x="7774940" y="4909739"/>
            <a:chExt cx="1587500" cy="10788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ACA2-C5A0-4579-86BF-BEB61838FBE1}"/>
                </a:ext>
              </a:extLst>
            </p:cNvPr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2019</a:t>
              </a:r>
              <a:endParaRPr lang="ko-KR" altLang="en-US" b="1" dirty="0"/>
            </a:p>
          </p:txBody>
        </p:sp>
        <p:sp>
          <p:nvSpPr>
            <p:cNvPr id="37" name="눈물 방울 36">
              <a:extLst>
                <a:ext uri="{FF2B5EF4-FFF2-40B4-BE49-F238E27FC236}">
                  <a16:creationId xmlns:a16="http://schemas.microsoft.com/office/drawing/2014/main" id="{42E5108F-36D7-4E2F-BFCD-86CCEFDFBC08}"/>
                </a:ext>
              </a:extLst>
            </p:cNvPr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45375-A88E-4ED5-9C60-08D7DB1DA7B4}"/>
              </a:ext>
            </a:extLst>
          </p:cNvPr>
          <p:cNvGrpSpPr/>
          <p:nvPr/>
        </p:nvGrpSpPr>
        <p:grpSpPr>
          <a:xfrm>
            <a:off x="9486900" y="4856576"/>
            <a:ext cx="1587500" cy="1078827"/>
            <a:chOff x="9486900" y="4909739"/>
            <a:chExt cx="1587500" cy="10788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B65E6F-FE33-4F45-B0DC-BC3783F15932}"/>
                </a:ext>
              </a:extLst>
            </p:cNvPr>
            <p:cNvSpPr txBox="1"/>
            <p:nvPr/>
          </p:nvSpPr>
          <p:spPr>
            <a:xfrm>
              <a:off x="94869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2020</a:t>
              </a:r>
              <a:endParaRPr lang="ko-KR" altLang="en-US" b="1" dirty="0"/>
            </a:p>
          </p:txBody>
        </p:sp>
        <p:sp>
          <p:nvSpPr>
            <p:cNvPr id="38" name="눈물 방울 37">
              <a:extLst>
                <a:ext uri="{FF2B5EF4-FFF2-40B4-BE49-F238E27FC236}">
                  <a16:creationId xmlns:a16="http://schemas.microsoft.com/office/drawing/2014/main" id="{BCDE8DF5-17C0-4414-A085-82C880A79F1B}"/>
                </a:ext>
              </a:extLst>
            </p:cNvPr>
            <p:cNvSpPr/>
            <p:nvPr/>
          </p:nvSpPr>
          <p:spPr>
            <a:xfrm rot="8100000">
              <a:off x="10105889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6925B2-9C5D-445B-BFC6-0F016CE5BB94}"/>
              </a:ext>
            </a:extLst>
          </p:cNvPr>
          <p:cNvSpPr txBox="1"/>
          <p:nvPr/>
        </p:nvSpPr>
        <p:spPr>
          <a:xfrm>
            <a:off x="764139" y="3662760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하나에 풀이 무성할 언덕 벌레는 둘 버리었습니다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이웃 이네들은 벌써 우는 자랑처럼 불러 듯합니다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80A5DE-48D8-4FC7-BEA9-92F1994ACEC9}"/>
              </a:ext>
            </a:extLst>
          </p:cNvPr>
          <p:cNvSpPr txBox="1"/>
          <p:nvPr/>
        </p:nvSpPr>
        <p:spPr>
          <a:xfrm>
            <a:off x="2901366" y="3662759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하나에 풀이 무성할 언덕 벌레는 둘 버리었습니다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이웃 이네들은 벌써 우는 자랑처럼 불러 듯합니다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D9E5C-C13B-41B8-9150-883B5D2815AE}"/>
              </a:ext>
            </a:extLst>
          </p:cNvPr>
          <p:cNvSpPr txBox="1"/>
          <p:nvPr/>
        </p:nvSpPr>
        <p:spPr>
          <a:xfrm>
            <a:off x="5038593" y="3662758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하나에 풀이 무성할 언덕 벌레는 둘 버리었습니다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이웃 이네들은 벌써 우는 자랑처럼 불러 듯합니다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CA21E-A75B-4D00-B40E-F012D6AD9748}"/>
              </a:ext>
            </a:extLst>
          </p:cNvPr>
          <p:cNvSpPr txBox="1"/>
          <p:nvPr/>
        </p:nvSpPr>
        <p:spPr>
          <a:xfrm>
            <a:off x="7175820" y="3662757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하나에 풀이 무성할 언덕 벌레는 둘 버리었습니다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이웃 이네들은 벌써 우는 자랑처럼 불러 듯합니다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F30B1-FCE7-4540-9CA0-AE4452E3D091}"/>
              </a:ext>
            </a:extLst>
          </p:cNvPr>
          <p:cNvSpPr txBox="1"/>
          <p:nvPr/>
        </p:nvSpPr>
        <p:spPr>
          <a:xfrm>
            <a:off x="9313046" y="3662756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하나에 풀이 무성할 언덕 벌레는 둘 버리었습니다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이웃 이네들은 벌써 우는 자랑처럼 불러 듯합니다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80" y="1306186"/>
            <a:ext cx="2466754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812571" y="1338741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타임라인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69BF064-E8EF-4C56-8721-599A6B231CC7}"/>
              </a:ext>
            </a:extLst>
          </p:cNvPr>
          <p:cNvSpPr/>
          <p:nvPr/>
        </p:nvSpPr>
        <p:spPr>
          <a:xfrm>
            <a:off x="86360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143C11-E0D7-43C8-8BAD-AF3BA25E09B5}"/>
              </a:ext>
            </a:extLst>
          </p:cNvPr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F87938-3760-4848-A48C-F6A22CBCE77E}"/>
              </a:ext>
            </a:extLst>
          </p:cNvPr>
          <p:cNvSpPr/>
          <p:nvPr/>
        </p:nvSpPr>
        <p:spPr>
          <a:xfrm>
            <a:off x="5126146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5E359E-D63D-44B4-9615-92A78436F7C1}"/>
              </a:ext>
            </a:extLst>
          </p:cNvPr>
          <p:cNvSpPr/>
          <p:nvPr/>
        </p:nvSpPr>
        <p:spPr>
          <a:xfrm>
            <a:off x="7257419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64AEAF-0B0D-4D96-8F4E-FCD6F266D6EA}"/>
              </a:ext>
            </a:extLst>
          </p:cNvPr>
          <p:cNvSpPr/>
          <p:nvPr/>
        </p:nvSpPr>
        <p:spPr>
          <a:xfrm>
            <a:off x="938869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5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1635</Words>
  <Application>Microsoft Office PowerPoint</Application>
  <PresentationFormat>와이드스크린</PresentationFormat>
  <Paragraphs>251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나눔스퀘어</vt:lpstr>
      <vt:lpstr>나눔스퀘어 Bold</vt:lpstr>
      <vt:lpstr>나눔스퀘어 ExtraBold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28</cp:revision>
  <dcterms:created xsi:type="dcterms:W3CDTF">2020-06-22T00:57:09Z</dcterms:created>
  <dcterms:modified xsi:type="dcterms:W3CDTF">2020-06-22T03:42:08Z</dcterms:modified>
</cp:coreProperties>
</file>